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63"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8AB"/>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704F9-9035-7C42-9306-F6067BA0A96A}" type="doc">
      <dgm:prSet loTypeId="urn:microsoft.com/office/officeart/2005/8/layout/hList1" loCatId="" qsTypeId="urn:microsoft.com/office/officeart/2005/8/quickstyle/simple1" qsCatId="simple" csTypeId="urn:microsoft.com/office/officeart/2005/8/colors/accent3_2" csCatId="accent3" phldr="1"/>
      <dgm:spPr/>
      <dgm:t>
        <a:bodyPr/>
        <a:lstStyle/>
        <a:p>
          <a:endParaRPr lang="en-GB"/>
        </a:p>
      </dgm:t>
    </dgm:pt>
    <dgm:pt modelId="{8576CD58-500D-C84B-8496-C3B7C9F6BA01}">
      <dgm:prSet phldrT="[Text]"/>
      <dgm:spPr>
        <a:solidFill>
          <a:srgbClr val="2BB8AB"/>
        </a:solidFill>
      </dgm:spPr>
      <dgm:t>
        <a:bodyPr anchor="t"/>
        <a:lstStyle/>
        <a:p>
          <a:pPr>
            <a:buFont typeface="Symbol" panose="05050102010706020507" pitchFamily="18" charset="2"/>
            <a:buChar char=""/>
          </a:pPr>
          <a:r>
            <a:rPr lang="en-ZA" b="1" dirty="0">
              <a:effectLst/>
              <a:latin typeface="Calibri" panose="020F0502020204030204" pitchFamily="34" charset="0"/>
              <a:ea typeface="Calibri" panose="020F0502020204030204" pitchFamily="34" charset="0"/>
              <a:cs typeface="Calibri" panose="020F0502020204030204" pitchFamily="34" charset="0"/>
            </a:rPr>
            <a:t>IDEATION:</a:t>
          </a:r>
          <a:r>
            <a:rPr lang="en-ZA" dirty="0">
              <a:effectLst/>
              <a:latin typeface="Calibri" panose="020F0502020204030204" pitchFamily="34" charset="0"/>
              <a:ea typeface="Calibri" panose="020F0502020204030204" pitchFamily="34" charset="0"/>
              <a:cs typeface="Calibri" panose="020F0502020204030204" pitchFamily="34" charset="0"/>
            </a:rPr>
            <a:t> </a:t>
          </a:r>
        </a:p>
      </dgm:t>
    </dgm:pt>
    <dgm:pt modelId="{2DBF501F-1D2F-B949-A2DE-C8FE95AB7039}" type="parTrans" cxnId="{37D356F6-5410-7D4E-92D6-C77574495BED}">
      <dgm:prSet/>
      <dgm:spPr/>
      <dgm:t>
        <a:bodyPr/>
        <a:lstStyle/>
        <a:p>
          <a:endParaRPr lang="en-GB">
            <a:latin typeface="Calibri" panose="020F0502020204030204" pitchFamily="34" charset="0"/>
            <a:cs typeface="Calibri" panose="020F0502020204030204" pitchFamily="34" charset="0"/>
          </a:endParaRPr>
        </a:p>
      </dgm:t>
    </dgm:pt>
    <dgm:pt modelId="{697881D0-7850-D940-A790-8114C94B8D97}" type="sibTrans" cxnId="{37D356F6-5410-7D4E-92D6-C77574495BED}">
      <dgm:prSet/>
      <dgm:spPr/>
      <dgm:t>
        <a:bodyPr/>
        <a:lstStyle/>
        <a:p>
          <a:endParaRPr lang="en-GB">
            <a:latin typeface="Calibri" panose="020F0502020204030204" pitchFamily="34" charset="0"/>
            <a:cs typeface="Calibri" panose="020F0502020204030204" pitchFamily="34" charset="0"/>
          </a:endParaRPr>
        </a:p>
      </dgm:t>
    </dgm:pt>
    <dgm:pt modelId="{FEB6E7B3-C540-8148-90EC-472D927302B5}">
      <dgm:prSet/>
      <dgm:spPr>
        <a:solidFill>
          <a:srgbClr val="2BB8AB"/>
        </a:solidFill>
      </dgm:spPr>
      <dgm:t>
        <a:bodyPr anchor="t"/>
        <a:lstStyle/>
        <a:p>
          <a:r>
            <a:rPr lang="en-ZA" b="1" dirty="0">
              <a:effectLst/>
              <a:latin typeface="Calibri" panose="020F0502020204030204" pitchFamily="34" charset="0"/>
              <a:ea typeface="Calibri" panose="020F0502020204030204" pitchFamily="34" charset="0"/>
              <a:cs typeface="Calibri" panose="020F0502020204030204" pitchFamily="34" charset="0"/>
            </a:rPr>
            <a:t>COMPLIANCE:</a:t>
          </a:r>
          <a:endParaRPr lang="en-ZA" dirty="0">
            <a:effectLst/>
            <a:latin typeface="Calibri" panose="020F0502020204030204" pitchFamily="34" charset="0"/>
            <a:ea typeface="Calibri" panose="020F0502020204030204" pitchFamily="34" charset="0"/>
            <a:cs typeface="Calibri" panose="020F0502020204030204" pitchFamily="34" charset="0"/>
          </a:endParaRPr>
        </a:p>
      </dgm:t>
    </dgm:pt>
    <dgm:pt modelId="{6D55637C-8D16-5249-8D3F-DF11B4A06B73}" type="parTrans" cxnId="{313F6C5E-C6D0-1648-918A-48D46F236CCC}">
      <dgm:prSet/>
      <dgm:spPr/>
      <dgm:t>
        <a:bodyPr/>
        <a:lstStyle/>
        <a:p>
          <a:endParaRPr lang="en-GB">
            <a:latin typeface="Calibri" panose="020F0502020204030204" pitchFamily="34" charset="0"/>
            <a:cs typeface="Calibri" panose="020F0502020204030204" pitchFamily="34" charset="0"/>
          </a:endParaRPr>
        </a:p>
      </dgm:t>
    </dgm:pt>
    <dgm:pt modelId="{5B16DE18-A523-8B43-8E34-F71728E36F2E}" type="sibTrans" cxnId="{313F6C5E-C6D0-1648-918A-48D46F236CCC}">
      <dgm:prSet/>
      <dgm:spPr/>
      <dgm:t>
        <a:bodyPr/>
        <a:lstStyle/>
        <a:p>
          <a:endParaRPr lang="en-GB">
            <a:latin typeface="Calibri" panose="020F0502020204030204" pitchFamily="34" charset="0"/>
            <a:cs typeface="Calibri" panose="020F0502020204030204" pitchFamily="34" charset="0"/>
          </a:endParaRPr>
        </a:p>
      </dgm:t>
    </dgm:pt>
    <dgm:pt modelId="{CBD3A7EE-F71D-064F-9114-2E8F6F822EDE}">
      <dgm:prSet/>
      <dgm:spPr>
        <a:solidFill>
          <a:srgbClr val="2BB8AB"/>
        </a:solidFill>
      </dgm:spPr>
      <dgm:t>
        <a:bodyPr anchor="t"/>
        <a:lstStyle/>
        <a:p>
          <a:r>
            <a:rPr lang="en-ZA" b="1" dirty="0">
              <a:effectLst/>
              <a:latin typeface="Calibri" panose="020F0502020204030204" pitchFamily="34" charset="0"/>
              <a:ea typeface="Calibri" panose="020F0502020204030204" pitchFamily="34" charset="0"/>
              <a:cs typeface="Calibri" panose="020F0502020204030204" pitchFamily="34" charset="0"/>
            </a:rPr>
            <a:t>PROPOSAL DEVELOPMENT:</a:t>
          </a:r>
          <a:endParaRPr lang="en-ZA" dirty="0">
            <a:effectLst/>
            <a:latin typeface="Calibri" panose="020F0502020204030204" pitchFamily="34" charset="0"/>
            <a:ea typeface="Calibri" panose="020F0502020204030204" pitchFamily="34" charset="0"/>
            <a:cs typeface="Calibri" panose="020F0502020204030204" pitchFamily="34" charset="0"/>
          </a:endParaRPr>
        </a:p>
      </dgm:t>
    </dgm:pt>
    <dgm:pt modelId="{4F73DB49-D24A-B144-B759-F1D0B39C133E}" type="parTrans" cxnId="{FB557C4C-D1B4-9C4C-83BA-B5B32E40FE10}">
      <dgm:prSet/>
      <dgm:spPr/>
      <dgm:t>
        <a:bodyPr/>
        <a:lstStyle/>
        <a:p>
          <a:endParaRPr lang="en-GB">
            <a:latin typeface="Calibri" panose="020F0502020204030204" pitchFamily="34" charset="0"/>
            <a:cs typeface="Calibri" panose="020F0502020204030204" pitchFamily="34" charset="0"/>
          </a:endParaRPr>
        </a:p>
      </dgm:t>
    </dgm:pt>
    <dgm:pt modelId="{448C7278-4D42-224B-83F3-46E5E7BE71EF}" type="sibTrans" cxnId="{FB557C4C-D1B4-9C4C-83BA-B5B32E40FE10}">
      <dgm:prSet/>
      <dgm:spPr/>
      <dgm:t>
        <a:bodyPr/>
        <a:lstStyle/>
        <a:p>
          <a:endParaRPr lang="en-GB">
            <a:latin typeface="Calibri" panose="020F0502020204030204" pitchFamily="34" charset="0"/>
            <a:cs typeface="Calibri" panose="020F0502020204030204" pitchFamily="34" charset="0"/>
          </a:endParaRPr>
        </a:p>
      </dgm:t>
    </dgm:pt>
    <dgm:pt modelId="{85C39DEF-D9E9-934A-88F1-6041E9499FFC}">
      <dgm:prSet phldrT="[Text]"/>
      <dgm:spPr/>
      <dgm:t>
        <a:bodyPr anchor="t"/>
        <a:lstStyle/>
        <a:p>
          <a:pPr>
            <a:buFont typeface="Symbol" panose="05050102010706020507" pitchFamily="18" charset="2"/>
            <a:buChar char=""/>
          </a:pPr>
          <a:r>
            <a:rPr lang="en-ZA" dirty="0">
              <a:effectLst/>
              <a:latin typeface="Calibri" panose="020F0502020204030204" pitchFamily="34" charset="0"/>
              <a:ea typeface="Calibri" panose="020F0502020204030204" pitchFamily="34" charset="0"/>
              <a:cs typeface="Calibri" panose="020F0502020204030204" pitchFamily="34" charset="0"/>
            </a:rPr>
            <a:t>Developing project ideas that align with the aims of the NYS</a:t>
          </a:r>
          <a:endParaRPr lang="en-GB" dirty="0">
            <a:latin typeface="Calibri" panose="020F0502020204030204" pitchFamily="34" charset="0"/>
            <a:cs typeface="Calibri" panose="020F0502020204030204" pitchFamily="34" charset="0"/>
          </a:endParaRPr>
        </a:p>
      </dgm:t>
    </dgm:pt>
    <dgm:pt modelId="{58DEB37C-F6B3-1F4F-8F44-3A0D36C4ADD0}" type="parTrans" cxnId="{858771C4-14A7-2A49-A2C6-27414805D5C3}">
      <dgm:prSet/>
      <dgm:spPr/>
      <dgm:t>
        <a:bodyPr/>
        <a:lstStyle/>
        <a:p>
          <a:endParaRPr lang="en-GB">
            <a:latin typeface="Calibri" panose="020F0502020204030204" pitchFamily="34" charset="0"/>
            <a:cs typeface="Calibri" panose="020F0502020204030204" pitchFamily="34" charset="0"/>
          </a:endParaRPr>
        </a:p>
      </dgm:t>
    </dgm:pt>
    <dgm:pt modelId="{B2C3FED7-1E3D-0441-AFCB-F214311C4D23}" type="sibTrans" cxnId="{858771C4-14A7-2A49-A2C6-27414805D5C3}">
      <dgm:prSet/>
      <dgm:spPr/>
      <dgm:t>
        <a:bodyPr/>
        <a:lstStyle/>
        <a:p>
          <a:endParaRPr lang="en-GB">
            <a:latin typeface="Calibri" panose="020F0502020204030204" pitchFamily="34" charset="0"/>
            <a:cs typeface="Calibri" panose="020F0502020204030204" pitchFamily="34" charset="0"/>
          </a:endParaRPr>
        </a:p>
      </dgm:t>
    </dgm:pt>
    <dgm:pt modelId="{0E5BF424-9528-4B4F-9C4E-E7BAEF87FE0E}">
      <dgm:prSet/>
      <dgm:spPr/>
      <dgm:t>
        <a:bodyPr anchor="t"/>
        <a:lstStyle/>
        <a:p>
          <a:r>
            <a:rPr lang="en-ZA" dirty="0">
              <a:effectLst/>
              <a:latin typeface="Calibri" panose="020F0502020204030204" pitchFamily="34" charset="0"/>
              <a:ea typeface="Times New Roman" panose="02020603050405020304" pitchFamily="18" charset="0"/>
              <a:cs typeface="Calibri" panose="020F0502020204030204" pitchFamily="34" charset="0"/>
            </a:rPr>
            <a:t>Reviewing whether your organisation fulfils the minimum eligibility criteria and </a:t>
          </a:r>
          <a:r>
            <a:rPr lang="en-ZA" b="1" dirty="0">
              <a:effectLst/>
              <a:latin typeface="Calibri" panose="020F0502020204030204" pitchFamily="34" charset="0"/>
              <a:ea typeface="Times New Roman" panose="02020603050405020304" pitchFamily="18" charset="0"/>
              <a:cs typeface="Calibri" panose="020F0502020204030204" pitchFamily="34" charset="0"/>
            </a:rPr>
            <a:t>guiding you to make</a:t>
          </a:r>
          <a:r>
            <a:rPr lang="en-ZA" dirty="0">
              <a:effectLst/>
              <a:latin typeface="Calibri" panose="020F0502020204030204" pitchFamily="34" charset="0"/>
              <a:ea typeface="Times New Roman" panose="02020603050405020304" pitchFamily="18" charset="0"/>
              <a:cs typeface="Calibri" panose="020F0502020204030204" pitchFamily="34" charset="0"/>
            </a:rPr>
            <a:t> sure you submit all the right documents</a:t>
          </a:r>
          <a:endParaRPr lang="en-ZA" dirty="0">
            <a:effectLst/>
            <a:latin typeface="Calibri" panose="020F0502020204030204" pitchFamily="34" charset="0"/>
            <a:ea typeface="Calibri" panose="020F0502020204030204" pitchFamily="34" charset="0"/>
            <a:cs typeface="Calibri" panose="020F0502020204030204" pitchFamily="34" charset="0"/>
          </a:endParaRPr>
        </a:p>
      </dgm:t>
    </dgm:pt>
    <dgm:pt modelId="{05EE06A1-922F-BF46-AA14-B54898121D40}" type="parTrans" cxnId="{E065D6AD-054F-A94D-A91A-0A460023F82D}">
      <dgm:prSet/>
      <dgm:spPr/>
      <dgm:t>
        <a:bodyPr/>
        <a:lstStyle/>
        <a:p>
          <a:endParaRPr lang="en-GB">
            <a:latin typeface="Calibri" panose="020F0502020204030204" pitchFamily="34" charset="0"/>
            <a:cs typeface="Calibri" panose="020F0502020204030204" pitchFamily="34" charset="0"/>
          </a:endParaRPr>
        </a:p>
      </dgm:t>
    </dgm:pt>
    <dgm:pt modelId="{54A113D6-D749-5649-A9ED-D1EC345434DC}" type="sibTrans" cxnId="{E065D6AD-054F-A94D-A91A-0A460023F82D}">
      <dgm:prSet/>
      <dgm:spPr/>
      <dgm:t>
        <a:bodyPr/>
        <a:lstStyle/>
        <a:p>
          <a:endParaRPr lang="en-GB">
            <a:latin typeface="Calibri" panose="020F0502020204030204" pitchFamily="34" charset="0"/>
            <a:cs typeface="Calibri" panose="020F0502020204030204" pitchFamily="34" charset="0"/>
          </a:endParaRPr>
        </a:p>
      </dgm:t>
    </dgm:pt>
    <dgm:pt modelId="{E6DB03A5-CA65-8D4D-926E-3F0555F1773F}">
      <dgm:prSet/>
      <dgm:spPr/>
      <dgm:t>
        <a:bodyPr anchor="t"/>
        <a:lstStyle/>
        <a:p>
          <a:r>
            <a:rPr lang="en-ZA" dirty="0">
              <a:effectLst/>
              <a:latin typeface="Calibri" panose="020F0502020204030204" pitchFamily="34" charset="0"/>
              <a:ea typeface="Calibri" panose="020F0502020204030204" pitchFamily="34" charset="0"/>
              <a:cs typeface="Calibri" panose="020F0502020204030204" pitchFamily="34" charset="0"/>
            </a:rPr>
            <a:t>Completing a compelling proposal that highlights the strengths of your organisation</a:t>
          </a:r>
        </a:p>
      </dgm:t>
    </dgm:pt>
    <dgm:pt modelId="{99875AA0-50EF-DA40-928C-2CF855A140CF}" type="parTrans" cxnId="{133CF429-F035-EF4E-85D4-EB0E1B816C45}">
      <dgm:prSet/>
      <dgm:spPr/>
      <dgm:t>
        <a:bodyPr/>
        <a:lstStyle/>
        <a:p>
          <a:endParaRPr lang="en-GB">
            <a:latin typeface="Calibri" panose="020F0502020204030204" pitchFamily="34" charset="0"/>
            <a:cs typeface="Calibri" panose="020F0502020204030204" pitchFamily="34" charset="0"/>
          </a:endParaRPr>
        </a:p>
      </dgm:t>
    </dgm:pt>
    <dgm:pt modelId="{62D5E4BE-E712-7E47-9742-48B22E954326}" type="sibTrans" cxnId="{133CF429-F035-EF4E-85D4-EB0E1B816C45}">
      <dgm:prSet/>
      <dgm:spPr/>
      <dgm:t>
        <a:bodyPr/>
        <a:lstStyle/>
        <a:p>
          <a:endParaRPr lang="en-GB">
            <a:latin typeface="Calibri" panose="020F0502020204030204" pitchFamily="34" charset="0"/>
            <a:cs typeface="Calibri" panose="020F0502020204030204" pitchFamily="34" charset="0"/>
          </a:endParaRPr>
        </a:p>
      </dgm:t>
    </dgm:pt>
    <dgm:pt modelId="{905C93F2-808F-6B41-96A0-1A93DD5CEE66}">
      <dgm:prSet/>
      <dgm:spPr/>
      <dgm:t>
        <a:bodyPr anchor="t"/>
        <a:lstStyle/>
        <a:p>
          <a:r>
            <a:rPr lang="en-ZA" b="1" dirty="0">
              <a:effectLst/>
              <a:latin typeface="Calibri" panose="020F0502020204030204" pitchFamily="34" charset="0"/>
              <a:ea typeface="Times New Roman" panose="02020603050405020304" pitchFamily="18" charset="0"/>
              <a:cs typeface="Calibri" panose="020F0502020204030204" pitchFamily="34" charset="0"/>
            </a:rPr>
            <a:t>(Please note: your organisation will be responsible for bearing any cost associated with complying with the necessary requirements)</a:t>
          </a:r>
          <a:endParaRPr lang="en-ZA" dirty="0">
            <a:effectLst/>
            <a:latin typeface="Calibri" panose="020F0502020204030204" pitchFamily="34" charset="0"/>
            <a:ea typeface="Calibri" panose="020F0502020204030204" pitchFamily="34" charset="0"/>
            <a:cs typeface="Calibri" panose="020F0502020204030204" pitchFamily="34" charset="0"/>
          </a:endParaRPr>
        </a:p>
      </dgm:t>
    </dgm:pt>
    <dgm:pt modelId="{E3988E74-8947-E943-8390-384F17BB96CB}" type="parTrans" cxnId="{61E93DFF-7F58-2548-A860-7B97A5C9F700}">
      <dgm:prSet/>
      <dgm:spPr/>
      <dgm:t>
        <a:bodyPr/>
        <a:lstStyle/>
        <a:p>
          <a:endParaRPr lang="en-GB"/>
        </a:p>
      </dgm:t>
    </dgm:pt>
    <dgm:pt modelId="{95EADB1C-E381-3841-9F64-94490B4E6F21}" type="sibTrans" cxnId="{61E93DFF-7F58-2548-A860-7B97A5C9F700}">
      <dgm:prSet/>
      <dgm:spPr/>
      <dgm:t>
        <a:bodyPr/>
        <a:lstStyle/>
        <a:p>
          <a:endParaRPr lang="en-GB"/>
        </a:p>
      </dgm:t>
    </dgm:pt>
    <dgm:pt modelId="{B3681565-2EAE-5F49-8F4B-92CE7C86B6A6}" type="pres">
      <dgm:prSet presAssocID="{DCF704F9-9035-7C42-9306-F6067BA0A96A}" presName="Name0" presStyleCnt="0">
        <dgm:presLayoutVars>
          <dgm:dir/>
          <dgm:animLvl val="lvl"/>
          <dgm:resizeHandles val="exact"/>
        </dgm:presLayoutVars>
      </dgm:prSet>
      <dgm:spPr/>
    </dgm:pt>
    <dgm:pt modelId="{16A972D4-B91B-B942-B260-835A8FC9DEDD}" type="pres">
      <dgm:prSet presAssocID="{8576CD58-500D-C84B-8496-C3B7C9F6BA01}" presName="composite" presStyleCnt="0"/>
      <dgm:spPr/>
    </dgm:pt>
    <dgm:pt modelId="{58992811-4697-BE43-8EF5-31F3EBA2C6F5}" type="pres">
      <dgm:prSet presAssocID="{8576CD58-500D-C84B-8496-C3B7C9F6BA01}" presName="parTx" presStyleLbl="alignNode1" presStyleIdx="0" presStyleCnt="3">
        <dgm:presLayoutVars>
          <dgm:chMax val="0"/>
          <dgm:chPref val="0"/>
          <dgm:bulletEnabled val="1"/>
        </dgm:presLayoutVars>
      </dgm:prSet>
      <dgm:spPr/>
    </dgm:pt>
    <dgm:pt modelId="{F5E81A80-1F60-024B-9FB4-078152B447B1}" type="pres">
      <dgm:prSet presAssocID="{8576CD58-500D-C84B-8496-C3B7C9F6BA01}" presName="desTx" presStyleLbl="alignAccFollowNode1" presStyleIdx="0" presStyleCnt="3">
        <dgm:presLayoutVars>
          <dgm:bulletEnabled val="1"/>
        </dgm:presLayoutVars>
      </dgm:prSet>
      <dgm:spPr/>
    </dgm:pt>
    <dgm:pt modelId="{31A063A5-1806-1047-98E3-9AD33F818FBA}" type="pres">
      <dgm:prSet presAssocID="{697881D0-7850-D940-A790-8114C94B8D97}" presName="space" presStyleCnt="0"/>
      <dgm:spPr/>
    </dgm:pt>
    <dgm:pt modelId="{10A99591-7648-404A-B01C-8F8F4D24EE41}" type="pres">
      <dgm:prSet presAssocID="{FEB6E7B3-C540-8148-90EC-472D927302B5}" presName="composite" presStyleCnt="0"/>
      <dgm:spPr/>
    </dgm:pt>
    <dgm:pt modelId="{A617820D-B491-214F-BD1B-5F27A85564CA}" type="pres">
      <dgm:prSet presAssocID="{FEB6E7B3-C540-8148-90EC-472D927302B5}" presName="parTx" presStyleLbl="alignNode1" presStyleIdx="1" presStyleCnt="3">
        <dgm:presLayoutVars>
          <dgm:chMax val="0"/>
          <dgm:chPref val="0"/>
          <dgm:bulletEnabled val="1"/>
        </dgm:presLayoutVars>
      </dgm:prSet>
      <dgm:spPr/>
    </dgm:pt>
    <dgm:pt modelId="{2B990A11-7288-5A44-BB14-1FB5CC2899FD}" type="pres">
      <dgm:prSet presAssocID="{FEB6E7B3-C540-8148-90EC-472D927302B5}" presName="desTx" presStyleLbl="alignAccFollowNode1" presStyleIdx="1" presStyleCnt="3">
        <dgm:presLayoutVars>
          <dgm:bulletEnabled val="1"/>
        </dgm:presLayoutVars>
      </dgm:prSet>
      <dgm:spPr/>
    </dgm:pt>
    <dgm:pt modelId="{09BA6D63-1E7F-704D-9953-30EA182B9D72}" type="pres">
      <dgm:prSet presAssocID="{5B16DE18-A523-8B43-8E34-F71728E36F2E}" presName="space" presStyleCnt="0"/>
      <dgm:spPr/>
    </dgm:pt>
    <dgm:pt modelId="{99A7C485-09DB-F54F-8C31-22A69BECCE5F}" type="pres">
      <dgm:prSet presAssocID="{CBD3A7EE-F71D-064F-9114-2E8F6F822EDE}" presName="composite" presStyleCnt="0"/>
      <dgm:spPr/>
    </dgm:pt>
    <dgm:pt modelId="{32E805E6-9419-D14D-B44D-1DEAF99B0738}" type="pres">
      <dgm:prSet presAssocID="{CBD3A7EE-F71D-064F-9114-2E8F6F822EDE}" presName="parTx" presStyleLbl="alignNode1" presStyleIdx="2" presStyleCnt="3">
        <dgm:presLayoutVars>
          <dgm:chMax val="0"/>
          <dgm:chPref val="0"/>
          <dgm:bulletEnabled val="1"/>
        </dgm:presLayoutVars>
      </dgm:prSet>
      <dgm:spPr/>
    </dgm:pt>
    <dgm:pt modelId="{194D7BE8-BD7F-BB41-8CC0-364B2CB8F9C1}" type="pres">
      <dgm:prSet presAssocID="{CBD3A7EE-F71D-064F-9114-2E8F6F822EDE}" presName="desTx" presStyleLbl="alignAccFollowNode1" presStyleIdx="2" presStyleCnt="3">
        <dgm:presLayoutVars>
          <dgm:bulletEnabled val="1"/>
        </dgm:presLayoutVars>
      </dgm:prSet>
      <dgm:spPr/>
    </dgm:pt>
  </dgm:ptLst>
  <dgm:cxnLst>
    <dgm:cxn modelId="{C71EFC16-4D0C-9840-A73C-35206DB94B81}" type="presOf" srcId="{0E5BF424-9528-4B4F-9C4E-E7BAEF87FE0E}" destId="{2B990A11-7288-5A44-BB14-1FB5CC2899FD}" srcOrd="0" destOrd="0" presId="urn:microsoft.com/office/officeart/2005/8/layout/hList1"/>
    <dgm:cxn modelId="{133CF429-F035-EF4E-85D4-EB0E1B816C45}" srcId="{CBD3A7EE-F71D-064F-9114-2E8F6F822EDE}" destId="{E6DB03A5-CA65-8D4D-926E-3F0555F1773F}" srcOrd="0" destOrd="0" parTransId="{99875AA0-50EF-DA40-928C-2CF855A140CF}" sibTransId="{62D5E4BE-E712-7E47-9742-48B22E954326}"/>
    <dgm:cxn modelId="{75CAED2D-CDDE-F04B-85E4-A9807AD8B604}" type="presOf" srcId="{905C93F2-808F-6B41-96A0-1A93DD5CEE66}" destId="{2B990A11-7288-5A44-BB14-1FB5CC2899FD}" srcOrd="0" destOrd="1" presId="urn:microsoft.com/office/officeart/2005/8/layout/hList1"/>
    <dgm:cxn modelId="{313F6C5E-C6D0-1648-918A-48D46F236CCC}" srcId="{DCF704F9-9035-7C42-9306-F6067BA0A96A}" destId="{FEB6E7B3-C540-8148-90EC-472D927302B5}" srcOrd="1" destOrd="0" parTransId="{6D55637C-8D16-5249-8D3F-DF11B4A06B73}" sibTransId="{5B16DE18-A523-8B43-8E34-F71728E36F2E}"/>
    <dgm:cxn modelId="{127E0E4B-4E47-6949-AFD0-0F7BEFB9CCEC}" type="presOf" srcId="{E6DB03A5-CA65-8D4D-926E-3F0555F1773F}" destId="{194D7BE8-BD7F-BB41-8CC0-364B2CB8F9C1}" srcOrd="0" destOrd="0" presId="urn:microsoft.com/office/officeart/2005/8/layout/hList1"/>
    <dgm:cxn modelId="{FB557C4C-D1B4-9C4C-83BA-B5B32E40FE10}" srcId="{DCF704F9-9035-7C42-9306-F6067BA0A96A}" destId="{CBD3A7EE-F71D-064F-9114-2E8F6F822EDE}" srcOrd="2" destOrd="0" parTransId="{4F73DB49-D24A-B144-B759-F1D0B39C133E}" sibTransId="{448C7278-4D42-224B-83F3-46E5E7BE71EF}"/>
    <dgm:cxn modelId="{2A8ADB52-31C7-E343-BA1A-29413E359A7C}" type="presOf" srcId="{FEB6E7B3-C540-8148-90EC-472D927302B5}" destId="{A617820D-B491-214F-BD1B-5F27A85564CA}" srcOrd="0" destOrd="0" presId="urn:microsoft.com/office/officeart/2005/8/layout/hList1"/>
    <dgm:cxn modelId="{8980F873-D556-1745-B700-8CD871119E5D}" type="presOf" srcId="{8576CD58-500D-C84B-8496-C3B7C9F6BA01}" destId="{58992811-4697-BE43-8EF5-31F3EBA2C6F5}" srcOrd="0" destOrd="0" presId="urn:microsoft.com/office/officeart/2005/8/layout/hList1"/>
    <dgm:cxn modelId="{6895B956-41E5-A043-BE6F-411EC950938A}" type="presOf" srcId="{85C39DEF-D9E9-934A-88F1-6041E9499FFC}" destId="{F5E81A80-1F60-024B-9FB4-078152B447B1}" srcOrd="0" destOrd="0" presId="urn:microsoft.com/office/officeart/2005/8/layout/hList1"/>
    <dgm:cxn modelId="{F410F48C-04B8-834E-A0D5-04FD90322D33}" type="presOf" srcId="{CBD3A7EE-F71D-064F-9114-2E8F6F822EDE}" destId="{32E805E6-9419-D14D-B44D-1DEAF99B0738}" srcOrd="0" destOrd="0" presId="urn:microsoft.com/office/officeart/2005/8/layout/hList1"/>
    <dgm:cxn modelId="{E065D6AD-054F-A94D-A91A-0A460023F82D}" srcId="{FEB6E7B3-C540-8148-90EC-472D927302B5}" destId="{0E5BF424-9528-4B4F-9C4E-E7BAEF87FE0E}" srcOrd="0" destOrd="0" parTransId="{05EE06A1-922F-BF46-AA14-B54898121D40}" sibTransId="{54A113D6-D749-5649-A9ED-D1EC345434DC}"/>
    <dgm:cxn modelId="{6233AFC1-D96E-DC42-A379-467D3952212C}" type="presOf" srcId="{DCF704F9-9035-7C42-9306-F6067BA0A96A}" destId="{B3681565-2EAE-5F49-8F4B-92CE7C86B6A6}" srcOrd="0" destOrd="0" presId="urn:microsoft.com/office/officeart/2005/8/layout/hList1"/>
    <dgm:cxn modelId="{858771C4-14A7-2A49-A2C6-27414805D5C3}" srcId="{8576CD58-500D-C84B-8496-C3B7C9F6BA01}" destId="{85C39DEF-D9E9-934A-88F1-6041E9499FFC}" srcOrd="0" destOrd="0" parTransId="{58DEB37C-F6B3-1F4F-8F44-3A0D36C4ADD0}" sibTransId="{B2C3FED7-1E3D-0441-AFCB-F214311C4D23}"/>
    <dgm:cxn modelId="{37D356F6-5410-7D4E-92D6-C77574495BED}" srcId="{DCF704F9-9035-7C42-9306-F6067BA0A96A}" destId="{8576CD58-500D-C84B-8496-C3B7C9F6BA01}" srcOrd="0" destOrd="0" parTransId="{2DBF501F-1D2F-B949-A2DE-C8FE95AB7039}" sibTransId="{697881D0-7850-D940-A790-8114C94B8D97}"/>
    <dgm:cxn modelId="{61E93DFF-7F58-2548-A860-7B97A5C9F700}" srcId="{FEB6E7B3-C540-8148-90EC-472D927302B5}" destId="{905C93F2-808F-6B41-96A0-1A93DD5CEE66}" srcOrd="1" destOrd="0" parTransId="{E3988E74-8947-E943-8390-384F17BB96CB}" sibTransId="{95EADB1C-E381-3841-9F64-94490B4E6F21}"/>
    <dgm:cxn modelId="{9B0633EF-D32F-534D-AF90-CA1E300D62ED}" type="presParOf" srcId="{B3681565-2EAE-5F49-8F4B-92CE7C86B6A6}" destId="{16A972D4-B91B-B942-B260-835A8FC9DEDD}" srcOrd="0" destOrd="0" presId="urn:microsoft.com/office/officeart/2005/8/layout/hList1"/>
    <dgm:cxn modelId="{515D260E-568D-A346-85B1-0CC33994CB6F}" type="presParOf" srcId="{16A972D4-B91B-B942-B260-835A8FC9DEDD}" destId="{58992811-4697-BE43-8EF5-31F3EBA2C6F5}" srcOrd="0" destOrd="0" presId="urn:microsoft.com/office/officeart/2005/8/layout/hList1"/>
    <dgm:cxn modelId="{ADE1DC04-6A04-EE42-9B5A-05AABDC81B7A}" type="presParOf" srcId="{16A972D4-B91B-B942-B260-835A8FC9DEDD}" destId="{F5E81A80-1F60-024B-9FB4-078152B447B1}" srcOrd="1" destOrd="0" presId="urn:microsoft.com/office/officeart/2005/8/layout/hList1"/>
    <dgm:cxn modelId="{D15FB05B-FF69-C747-97A7-1C6FF0E9BB1E}" type="presParOf" srcId="{B3681565-2EAE-5F49-8F4B-92CE7C86B6A6}" destId="{31A063A5-1806-1047-98E3-9AD33F818FBA}" srcOrd="1" destOrd="0" presId="urn:microsoft.com/office/officeart/2005/8/layout/hList1"/>
    <dgm:cxn modelId="{DD7346AC-312F-C44C-84C4-48F736F1F88F}" type="presParOf" srcId="{B3681565-2EAE-5F49-8F4B-92CE7C86B6A6}" destId="{10A99591-7648-404A-B01C-8F8F4D24EE41}" srcOrd="2" destOrd="0" presId="urn:microsoft.com/office/officeart/2005/8/layout/hList1"/>
    <dgm:cxn modelId="{8A20885D-DB10-384A-90ED-9CA8661DBC35}" type="presParOf" srcId="{10A99591-7648-404A-B01C-8F8F4D24EE41}" destId="{A617820D-B491-214F-BD1B-5F27A85564CA}" srcOrd="0" destOrd="0" presId="urn:microsoft.com/office/officeart/2005/8/layout/hList1"/>
    <dgm:cxn modelId="{39AC7F73-34BE-984F-8649-78000DBCF663}" type="presParOf" srcId="{10A99591-7648-404A-B01C-8F8F4D24EE41}" destId="{2B990A11-7288-5A44-BB14-1FB5CC2899FD}" srcOrd="1" destOrd="0" presId="urn:microsoft.com/office/officeart/2005/8/layout/hList1"/>
    <dgm:cxn modelId="{0D627770-924C-9B4C-8988-6DC56E6F58B9}" type="presParOf" srcId="{B3681565-2EAE-5F49-8F4B-92CE7C86B6A6}" destId="{09BA6D63-1E7F-704D-9953-30EA182B9D72}" srcOrd="3" destOrd="0" presId="urn:microsoft.com/office/officeart/2005/8/layout/hList1"/>
    <dgm:cxn modelId="{FBA6CEEF-5B86-7C4C-9900-CA06E59D4CC0}" type="presParOf" srcId="{B3681565-2EAE-5F49-8F4B-92CE7C86B6A6}" destId="{99A7C485-09DB-F54F-8C31-22A69BECCE5F}" srcOrd="4" destOrd="0" presId="urn:microsoft.com/office/officeart/2005/8/layout/hList1"/>
    <dgm:cxn modelId="{6586E5E5-83C9-524C-BDEB-DBAA5FEEB1E0}" type="presParOf" srcId="{99A7C485-09DB-F54F-8C31-22A69BECCE5F}" destId="{32E805E6-9419-D14D-B44D-1DEAF99B0738}" srcOrd="0" destOrd="0" presId="urn:microsoft.com/office/officeart/2005/8/layout/hList1"/>
    <dgm:cxn modelId="{FE6CD219-B735-624D-BE0D-4D4E127EE4C7}" type="presParOf" srcId="{99A7C485-09DB-F54F-8C31-22A69BECCE5F}" destId="{194D7BE8-BD7F-BB41-8CC0-364B2CB8F9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FE2E1-FFC5-024C-B554-025CAFA58047}" type="doc">
      <dgm:prSet loTypeId="urn:microsoft.com/office/officeart/2005/8/layout/lProcess2" loCatId="" qsTypeId="urn:microsoft.com/office/officeart/2005/8/quickstyle/simple1" qsCatId="simple" csTypeId="urn:microsoft.com/office/officeart/2005/8/colors/accent3_2" csCatId="accent3" phldr="1"/>
      <dgm:spPr/>
      <dgm:t>
        <a:bodyPr/>
        <a:lstStyle/>
        <a:p>
          <a:endParaRPr lang="en-GB"/>
        </a:p>
      </dgm:t>
    </dgm:pt>
    <dgm:pt modelId="{2DF47405-4121-DD4B-BA8D-7EBBC6C08251}">
      <dgm:prSet phldrT="[Text]" custT="1"/>
      <dgm:spPr/>
      <dgm:t>
        <a:bodyPr anchor="t"/>
        <a:lstStyle/>
        <a:p>
          <a:r>
            <a:rPr lang="en-ZA" sz="2400" b="1" dirty="0">
              <a:effectLst/>
              <a:latin typeface="Calibri" panose="020F0502020204030204" pitchFamily="34" charset="0"/>
              <a:ea typeface="Calibri" panose="020F0502020204030204" pitchFamily="34" charset="0"/>
              <a:cs typeface="Calibri" panose="020F0502020204030204" pitchFamily="34" charset="0"/>
            </a:rPr>
            <a:t>Do I have to make use of the support?</a:t>
          </a:r>
          <a:endParaRPr lang="en-GB" sz="2400" dirty="0">
            <a:latin typeface="Calibri" panose="020F0502020204030204" pitchFamily="34" charset="0"/>
            <a:cs typeface="Calibri" panose="020F0502020204030204" pitchFamily="34" charset="0"/>
          </a:endParaRPr>
        </a:p>
      </dgm:t>
    </dgm:pt>
    <dgm:pt modelId="{72A1303A-3D3F-754E-8CE4-0422D9E4E63E}" type="parTrans" cxnId="{635B814E-9573-BE4D-BF36-D0CA9722AC89}">
      <dgm:prSet/>
      <dgm:spPr/>
      <dgm:t>
        <a:bodyPr/>
        <a:lstStyle/>
        <a:p>
          <a:endParaRPr lang="en-GB">
            <a:latin typeface="Calibri" panose="020F0502020204030204" pitchFamily="34" charset="0"/>
            <a:cs typeface="Calibri" panose="020F0502020204030204" pitchFamily="34" charset="0"/>
          </a:endParaRPr>
        </a:p>
      </dgm:t>
    </dgm:pt>
    <dgm:pt modelId="{6BEB98F2-26B8-F54B-8DE7-3B438D7A8E20}" type="sibTrans" cxnId="{635B814E-9573-BE4D-BF36-D0CA9722AC89}">
      <dgm:prSet/>
      <dgm:spPr/>
      <dgm:t>
        <a:bodyPr/>
        <a:lstStyle/>
        <a:p>
          <a:endParaRPr lang="en-GB">
            <a:latin typeface="Calibri" panose="020F0502020204030204" pitchFamily="34" charset="0"/>
            <a:cs typeface="Calibri" panose="020F0502020204030204" pitchFamily="34" charset="0"/>
          </a:endParaRPr>
        </a:p>
      </dgm:t>
    </dgm:pt>
    <dgm:pt modelId="{165B2EE8-DA3E-614A-9299-58DF7291204D}">
      <dgm:prSet custT="1"/>
      <dgm:spPr>
        <a:solidFill>
          <a:srgbClr val="2BB8AB"/>
        </a:solidFill>
      </dgm:spPr>
      <dgm:t>
        <a:bodyPr anchor="t"/>
        <a:lstStyle/>
        <a:p>
          <a:r>
            <a:rPr lang="en-ZA" sz="2400" b="1" dirty="0">
              <a:effectLst/>
              <a:latin typeface="Calibri" panose="020F0502020204030204" pitchFamily="34" charset="0"/>
              <a:ea typeface="Calibri" panose="020F0502020204030204" pitchFamily="34" charset="0"/>
              <a:cs typeface="Calibri" panose="020F0502020204030204" pitchFamily="34" charset="0"/>
            </a:rPr>
            <a:t>No.</a:t>
          </a:r>
        </a:p>
        <a:p>
          <a:r>
            <a:rPr lang="en-ZA" sz="1600" dirty="0">
              <a:effectLst/>
              <a:latin typeface="Calibri" panose="020F0502020204030204" pitchFamily="34" charset="0"/>
              <a:ea typeface="Calibri" panose="020F0502020204030204" pitchFamily="34" charset="0"/>
              <a:cs typeface="Calibri" panose="020F0502020204030204" pitchFamily="34" charset="0"/>
            </a:rPr>
            <a:t> </a:t>
          </a:r>
        </a:p>
        <a:p>
          <a:r>
            <a:rPr lang="en-ZA" sz="1800" dirty="0">
              <a:effectLst/>
              <a:latin typeface="Calibri" panose="020F0502020204030204" pitchFamily="34" charset="0"/>
              <a:ea typeface="Calibri" panose="020F0502020204030204" pitchFamily="34" charset="0"/>
              <a:cs typeface="Calibri" panose="020F0502020204030204" pitchFamily="34" charset="0"/>
            </a:rPr>
            <a:t>The offer of support is voluntary and completely independent of the NYS selection process. </a:t>
          </a:r>
        </a:p>
        <a:p>
          <a:endParaRPr lang="en-ZA" sz="1600" dirty="0">
            <a:effectLst/>
            <a:latin typeface="Calibri" panose="020F0502020204030204" pitchFamily="34" charset="0"/>
            <a:ea typeface="Calibri" panose="020F0502020204030204" pitchFamily="34" charset="0"/>
            <a:cs typeface="Calibri" panose="020F0502020204030204" pitchFamily="34" charset="0"/>
          </a:endParaRPr>
        </a:p>
      </dgm:t>
    </dgm:pt>
    <dgm:pt modelId="{8860BE4D-811C-EC49-84EE-A4E5D06936FF}" type="parTrans" cxnId="{5FCA978F-05D5-3F4E-AA6F-F49CA350710C}">
      <dgm:prSet/>
      <dgm:spPr/>
      <dgm:t>
        <a:bodyPr/>
        <a:lstStyle/>
        <a:p>
          <a:endParaRPr lang="en-GB">
            <a:latin typeface="Calibri" panose="020F0502020204030204" pitchFamily="34" charset="0"/>
            <a:cs typeface="Calibri" panose="020F0502020204030204" pitchFamily="34" charset="0"/>
          </a:endParaRPr>
        </a:p>
      </dgm:t>
    </dgm:pt>
    <dgm:pt modelId="{E3DBDD6E-692C-EF48-8204-49592ABD37FC}" type="sibTrans" cxnId="{5FCA978F-05D5-3F4E-AA6F-F49CA350710C}">
      <dgm:prSet/>
      <dgm:spPr/>
      <dgm:t>
        <a:bodyPr/>
        <a:lstStyle/>
        <a:p>
          <a:endParaRPr lang="en-GB">
            <a:latin typeface="Calibri" panose="020F0502020204030204" pitchFamily="34" charset="0"/>
            <a:cs typeface="Calibri" panose="020F0502020204030204" pitchFamily="34" charset="0"/>
          </a:endParaRPr>
        </a:p>
      </dgm:t>
    </dgm:pt>
    <dgm:pt modelId="{EFE8894B-BCBF-874F-8723-18684211BB37}">
      <dgm:prSet custT="1"/>
      <dgm:spPr/>
      <dgm:t>
        <a:bodyPr anchor="t"/>
        <a:lstStyle/>
        <a:p>
          <a:r>
            <a:rPr lang="en-ZA" sz="2400" b="1" dirty="0">
              <a:latin typeface="Calibri" panose="020F0502020204030204" pitchFamily="34" charset="0"/>
              <a:ea typeface="Calibri" panose="020F0502020204030204" pitchFamily="34" charset="0"/>
              <a:cs typeface="Calibri" panose="020F0502020204030204" pitchFamily="34" charset="0"/>
            </a:rPr>
            <a:t>Who is the support for?</a:t>
          </a:r>
        </a:p>
      </dgm:t>
    </dgm:pt>
    <dgm:pt modelId="{0B28D42B-939C-9E46-B0D2-D99F431DE411}" type="parTrans" cxnId="{85778B3A-B4F7-8545-AE5A-F32DC92AF8D1}">
      <dgm:prSet/>
      <dgm:spPr/>
      <dgm:t>
        <a:bodyPr/>
        <a:lstStyle/>
        <a:p>
          <a:endParaRPr lang="en-GB">
            <a:latin typeface="Calibri" panose="020F0502020204030204" pitchFamily="34" charset="0"/>
            <a:cs typeface="Calibri" panose="020F0502020204030204" pitchFamily="34" charset="0"/>
          </a:endParaRPr>
        </a:p>
      </dgm:t>
    </dgm:pt>
    <dgm:pt modelId="{25C6770C-D719-D744-8ED5-FB47A4C970AA}" type="sibTrans" cxnId="{85778B3A-B4F7-8545-AE5A-F32DC92AF8D1}">
      <dgm:prSet/>
      <dgm:spPr/>
      <dgm:t>
        <a:bodyPr/>
        <a:lstStyle/>
        <a:p>
          <a:endParaRPr lang="en-GB">
            <a:latin typeface="Calibri" panose="020F0502020204030204" pitchFamily="34" charset="0"/>
            <a:cs typeface="Calibri" panose="020F0502020204030204" pitchFamily="34" charset="0"/>
          </a:endParaRPr>
        </a:p>
      </dgm:t>
    </dgm:pt>
    <dgm:pt modelId="{744BCCDE-9C41-9743-A4FD-4A2ED251A17C}">
      <dgm:prSet custT="1"/>
      <dgm:spPr>
        <a:solidFill>
          <a:srgbClr val="2BB8AB"/>
        </a:solidFill>
      </dgm:spPr>
      <dgm:t>
        <a:bodyPr anchor="t"/>
        <a:lstStyle/>
        <a:p>
          <a:r>
            <a:rPr lang="en-ZA" sz="2400" b="1" dirty="0">
              <a:latin typeface="Calibri" panose="020F0502020204030204" pitchFamily="34" charset="0"/>
              <a:ea typeface="Calibri" panose="020F0502020204030204" pitchFamily="34" charset="0"/>
              <a:cs typeface="Calibri" panose="020F0502020204030204" pitchFamily="34" charset="0"/>
            </a:rPr>
            <a:t>Anyone!</a:t>
          </a:r>
        </a:p>
        <a:p>
          <a:endParaRPr lang="en-ZA" sz="2300" dirty="0">
            <a:latin typeface="Calibri" panose="020F0502020204030204" pitchFamily="34" charset="0"/>
            <a:ea typeface="Calibri" panose="020F0502020204030204" pitchFamily="34" charset="0"/>
            <a:cs typeface="Calibri" panose="020F0502020204030204" pitchFamily="34" charset="0"/>
          </a:endParaRPr>
        </a:p>
        <a:p>
          <a:r>
            <a:rPr lang="en-ZA" sz="1800" dirty="0">
              <a:latin typeface="Calibri" panose="020F0502020204030204" pitchFamily="34" charset="0"/>
              <a:ea typeface="Calibri" panose="020F0502020204030204" pitchFamily="34" charset="0"/>
              <a:cs typeface="Calibri" panose="020F0502020204030204" pitchFamily="34" charset="0"/>
            </a:rPr>
            <a:t>The support is for any entity that has a winning idea and meets</a:t>
          </a:r>
          <a:r>
            <a:rPr lang="en-ZA" sz="1800" dirty="0">
              <a:effectLst/>
              <a:latin typeface="Calibri" panose="020F0502020204030204" pitchFamily="34" charset="0"/>
              <a:ea typeface="Calibri" panose="020F0502020204030204" pitchFamily="34" charset="0"/>
              <a:cs typeface="Calibri" panose="020F0502020204030204" pitchFamily="34" charset="0"/>
            </a:rPr>
            <a:t> NYS’s funding criteria. </a:t>
          </a:r>
          <a:endParaRPr lang="en-ZA" sz="1800" dirty="0">
            <a:latin typeface="Calibri" panose="020F0502020204030204" pitchFamily="34" charset="0"/>
            <a:ea typeface="Calibri" panose="020F0502020204030204" pitchFamily="34" charset="0"/>
            <a:cs typeface="Calibri" panose="020F0502020204030204" pitchFamily="34" charset="0"/>
          </a:endParaRPr>
        </a:p>
      </dgm:t>
    </dgm:pt>
    <dgm:pt modelId="{F5244A20-E7A3-F449-9F79-67AF4A8A89D4}" type="parTrans" cxnId="{2DF65467-2320-D042-80A3-A07B5A66EA25}">
      <dgm:prSet/>
      <dgm:spPr/>
      <dgm:t>
        <a:bodyPr/>
        <a:lstStyle/>
        <a:p>
          <a:endParaRPr lang="en-GB">
            <a:latin typeface="Calibri" panose="020F0502020204030204" pitchFamily="34" charset="0"/>
            <a:cs typeface="Calibri" panose="020F0502020204030204" pitchFamily="34" charset="0"/>
          </a:endParaRPr>
        </a:p>
      </dgm:t>
    </dgm:pt>
    <dgm:pt modelId="{72CDCD0F-B288-FF48-9A9B-C525B32214D2}" type="sibTrans" cxnId="{2DF65467-2320-D042-80A3-A07B5A66EA25}">
      <dgm:prSet/>
      <dgm:spPr/>
      <dgm:t>
        <a:bodyPr/>
        <a:lstStyle/>
        <a:p>
          <a:endParaRPr lang="en-GB">
            <a:latin typeface="Calibri" panose="020F0502020204030204" pitchFamily="34" charset="0"/>
            <a:cs typeface="Calibri" panose="020F0502020204030204" pitchFamily="34" charset="0"/>
          </a:endParaRPr>
        </a:p>
      </dgm:t>
    </dgm:pt>
    <dgm:pt modelId="{4881DEFE-F769-A443-906B-8A2B74061E77}">
      <dgm:prSet custT="1"/>
      <dgm:spPr/>
      <dgm:t>
        <a:bodyPr anchor="t"/>
        <a:lstStyle/>
        <a:p>
          <a:r>
            <a:rPr lang="en-ZA" sz="2400" b="1" dirty="0">
              <a:effectLst/>
              <a:latin typeface="Calibri" panose="020F0502020204030204" pitchFamily="34" charset="0"/>
              <a:ea typeface="Calibri" panose="020F0502020204030204" pitchFamily="34" charset="0"/>
              <a:cs typeface="Calibri" panose="020F0502020204030204" pitchFamily="34" charset="0"/>
            </a:rPr>
            <a:t>How much does the support cost?</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dgm:t>
    </dgm:pt>
    <dgm:pt modelId="{29B8805C-C8CC-A640-9AA2-C533D035ABEF}" type="parTrans" cxnId="{1C1EF3AB-8C9D-1E45-AAB3-01D9EF8E2FA7}">
      <dgm:prSet/>
      <dgm:spPr/>
      <dgm:t>
        <a:bodyPr/>
        <a:lstStyle/>
        <a:p>
          <a:endParaRPr lang="en-GB">
            <a:latin typeface="Calibri" panose="020F0502020204030204" pitchFamily="34" charset="0"/>
            <a:cs typeface="Calibri" panose="020F0502020204030204" pitchFamily="34" charset="0"/>
          </a:endParaRPr>
        </a:p>
      </dgm:t>
    </dgm:pt>
    <dgm:pt modelId="{E23D7E11-B568-F343-8851-EE5F46312483}" type="sibTrans" cxnId="{1C1EF3AB-8C9D-1E45-AAB3-01D9EF8E2FA7}">
      <dgm:prSet/>
      <dgm:spPr/>
      <dgm:t>
        <a:bodyPr/>
        <a:lstStyle/>
        <a:p>
          <a:endParaRPr lang="en-GB">
            <a:latin typeface="Calibri" panose="020F0502020204030204" pitchFamily="34" charset="0"/>
            <a:cs typeface="Calibri" panose="020F0502020204030204" pitchFamily="34" charset="0"/>
          </a:endParaRPr>
        </a:p>
      </dgm:t>
    </dgm:pt>
    <dgm:pt modelId="{3133378A-A0E0-D740-B158-637F82C238D7}">
      <dgm:prSet custT="1"/>
      <dgm:spPr>
        <a:solidFill>
          <a:srgbClr val="2BB8AB"/>
        </a:solidFill>
      </dgm:spPr>
      <dgm:t>
        <a:bodyPr anchor="t"/>
        <a:lstStyle/>
        <a:p>
          <a:r>
            <a:rPr lang="en-ZA" sz="2400" b="1" dirty="0">
              <a:effectLst/>
              <a:latin typeface="Calibri" panose="020F0502020204030204" pitchFamily="34" charset="0"/>
              <a:ea typeface="Calibri" panose="020F0502020204030204" pitchFamily="34" charset="0"/>
              <a:cs typeface="Calibri" panose="020F0502020204030204" pitchFamily="34" charset="0"/>
            </a:rPr>
            <a:t>Nothing. </a:t>
          </a:r>
        </a:p>
        <a:p>
          <a:endParaRPr lang="en-ZA" sz="1900" dirty="0">
            <a:effectLst/>
            <a:latin typeface="Calibri" panose="020F0502020204030204" pitchFamily="34" charset="0"/>
            <a:ea typeface="Calibri" panose="020F0502020204030204" pitchFamily="34" charset="0"/>
            <a:cs typeface="Calibri" panose="020F0502020204030204" pitchFamily="34" charset="0"/>
          </a:endParaRPr>
        </a:p>
        <a:p>
          <a:r>
            <a:rPr lang="en-ZA" sz="1800" dirty="0">
              <a:effectLst/>
              <a:latin typeface="Calibri" panose="020F0502020204030204" pitchFamily="34" charset="0"/>
              <a:ea typeface="Calibri" panose="020F0502020204030204" pitchFamily="34" charset="0"/>
              <a:cs typeface="Calibri" panose="020F0502020204030204" pitchFamily="34" charset="0"/>
            </a:rPr>
            <a:t>There are no financial contributions required. </a:t>
          </a:r>
        </a:p>
        <a:p>
          <a:r>
            <a:rPr lang="en-ZA" sz="1800" dirty="0">
              <a:effectLst/>
              <a:latin typeface="Calibri" panose="020F0502020204030204" pitchFamily="34" charset="0"/>
              <a:ea typeface="Calibri" panose="020F0502020204030204" pitchFamily="34" charset="0"/>
              <a:cs typeface="Calibri" panose="020F0502020204030204" pitchFamily="34" charset="0"/>
            </a:rPr>
            <a:t>GIZ is providing this limited offer free of charge to the applicants. </a:t>
          </a:r>
        </a:p>
      </dgm:t>
    </dgm:pt>
    <dgm:pt modelId="{66B6C1D4-810A-6C4C-B850-F67C9697B993}" type="parTrans" cxnId="{86B67B21-534C-CA4C-899F-0822446BF67A}">
      <dgm:prSet/>
      <dgm:spPr/>
      <dgm:t>
        <a:bodyPr/>
        <a:lstStyle/>
        <a:p>
          <a:endParaRPr lang="en-GB">
            <a:latin typeface="Calibri" panose="020F0502020204030204" pitchFamily="34" charset="0"/>
            <a:cs typeface="Calibri" panose="020F0502020204030204" pitchFamily="34" charset="0"/>
          </a:endParaRPr>
        </a:p>
      </dgm:t>
    </dgm:pt>
    <dgm:pt modelId="{7DB8A406-2065-0846-83A4-D909BB7FF0D7}" type="sibTrans" cxnId="{86B67B21-534C-CA4C-899F-0822446BF67A}">
      <dgm:prSet/>
      <dgm:spPr/>
      <dgm:t>
        <a:bodyPr/>
        <a:lstStyle/>
        <a:p>
          <a:endParaRPr lang="en-GB">
            <a:latin typeface="Calibri" panose="020F0502020204030204" pitchFamily="34" charset="0"/>
            <a:cs typeface="Calibri" panose="020F0502020204030204" pitchFamily="34" charset="0"/>
          </a:endParaRPr>
        </a:p>
      </dgm:t>
    </dgm:pt>
    <dgm:pt modelId="{64607D2A-8E99-5640-A7DF-C627744C7C9D}" type="pres">
      <dgm:prSet presAssocID="{C33FE2E1-FFC5-024C-B554-025CAFA58047}" presName="theList" presStyleCnt="0">
        <dgm:presLayoutVars>
          <dgm:dir/>
          <dgm:animLvl val="lvl"/>
          <dgm:resizeHandles val="exact"/>
        </dgm:presLayoutVars>
      </dgm:prSet>
      <dgm:spPr/>
    </dgm:pt>
    <dgm:pt modelId="{0F9FAC38-E54C-8945-8ECB-34FBA7CD4091}" type="pres">
      <dgm:prSet presAssocID="{2DF47405-4121-DD4B-BA8D-7EBBC6C08251}" presName="compNode" presStyleCnt="0"/>
      <dgm:spPr/>
    </dgm:pt>
    <dgm:pt modelId="{79BDFB14-C215-604E-A956-D5F494E0BED5}" type="pres">
      <dgm:prSet presAssocID="{2DF47405-4121-DD4B-BA8D-7EBBC6C08251}" presName="aNode" presStyleLbl="bgShp" presStyleIdx="0" presStyleCnt="3"/>
      <dgm:spPr/>
    </dgm:pt>
    <dgm:pt modelId="{3FC39290-0017-6C4D-9A7A-775C5090F497}" type="pres">
      <dgm:prSet presAssocID="{2DF47405-4121-DD4B-BA8D-7EBBC6C08251}" presName="textNode" presStyleLbl="bgShp" presStyleIdx="0" presStyleCnt="3"/>
      <dgm:spPr/>
    </dgm:pt>
    <dgm:pt modelId="{4135B036-8759-6643-8902-A5EB125158A7}" type="pres">
      <dgm:prSet presAssocID="{2DF47405-4121-DD4B-BA8D-7EBBC6C08251}" presName="compChildNode" presStyleCnt="0"/>
      <dgm:spPr/>
    </dgm:pt>
    <dgm:pt modelId="{27C5F632-7D93-D24A-B94C-8FA7445B2DFC}" type="pres">
      <dgm:prSet presAssocID="{2DF47405-4121-DD4B-BA8D-7EBBC6C08251}" presName="theInnerList" presStyleCnt="0"/>
      <dgm:spPr/>
    </dgm:pt>
    <dgm:pt modelId="{E141C499-6E15-0844-9FFA-B5B0001E975F}" type="pres">
      <dgm:prSet presAssocID="{165B2EE8-DA3E-614A-9299-58DF7291204D}" presName="childNode" presStyleLbl="node1" presStyleIdx="0" presStyleCnt="3">
        <dgm:presLayoutVars>
          <dgm:bulletEnabled val="1"/>
        </dgm:presLayoutVars>
      </dgm:prSet>
      <dgm:spPr/>
    </dgm:pt>
    <dgm:pt modelId="{583BC70C-9DB1-C647-A624-7E468CA2AFE2}" type="pres">
      <dgm:prSet presAssocID="{2DF47405-4121-DD4B-BA8D-7EBBC6C08251}" presName="aSpace" presStyleCnt="0"/>
      <dgm:spPr/>
    </dgm:pt>
    <dgm:pt modelId="{DAD2A70B-9852-0845-97EA-3025AA39B403}" type="pres">
      <dgm:prSet presAssocID="{EFE8894B-BCBF-874F-8723-18684211BB37}" presName="compNode" presStyleCnt="0"/>
      <dgm:spPr/>
    </dgm:pt>
    <dgm:pt modelId="{FD353752-2ED6-3C43-A293-E559765853D4}" type="pres">
      <dgm:prSet presAssocID="{EFE8894B-BCBF-874F-8723-18684211BB37}" presName="aNode" presStyleLbl="bgShp" presStyleIdx="1" presStyleCnt="3" custLinFactNeighborY="2253"/>
      <dgm:spPr/>
    </dgm:pt>
    <dgm:pt modelId="{5FED72B2-DFC3-6E48-A179-92F2BB67DEDB}" type="pres">
      <dgm:prSet presAssocID="{EFE8894B-BCBF-874F-8723-18684211BB37}" presName="textNode" presStyleLbl="bgShp" presStyleIdx="1" presStyleCnt="3"/>
      <dgm:spPr/>
    </dgm:pt>
    <dgm:pt modelId="{C7E180EB-C3DD-E04F-85C5-5EC9E0418F24}" type="pres">
      <dgm:prSet presAssocID="{EFE8894B-BCBF-874F-8723-18684211BB37}" presName="compChildNode" presStyleCnt="0"/>
      <dgm:spPr/>
    </dgm:pt>
    <dgm:pt modelId="{81AB3523-F341-A74A-8C7D-B8E80C7EDCF1}" type="pres">
      <dgm:prSet presAssocID="{EFE8894B-BCBF-874F-8723-18684211BB37}" presName="theInnerList" presStyleCnt="0"/>
      <dgm:spPr/>
    </dgm:pt>
    <dgm:pt modelId="{46F26DEB-234E-114A-AADE-CD90F7DBD754}" type="pres">
      <dgm:prSet presAssocID="{744BCCDE-9C41-9743-A4FD-4A2ED251A17C}" presName="childNode" presStyleLbl="node1" presStyleIdx="1" presStyleCnt="3">
        <dgm:presLayoutVars>
          <dgm:bulletEnabled val="1"/>
        </dgm:presLayoutVars>
      </dgm:prSet>
      <dgm:spPr/>
    </dgm:pt>
    <dgm:pt modelId="{EDCF3445-0E67-AA48-B975-008CF1B8FDFD}" type="pres">
      <dgm:prSet presAssocID="{EFE8894B-BCBF-874F-8723-18684211BB37}" presName="aSpace" presStyleCnt="0"/>
      <dgm:spPr/>
    </dgm:pt>
    <dgm:pt modelId="{B5940F9D-5C89-1940-8402-CF01DE52B9DF}" type="pres">
      <dgm:prSet presAssocID="{4881DEFE-F769-A443-906B-8A2B74061E77}" presName="compNode" presStyleCnt="0"/>
      <dgm:spPr/>
    </dgm:pt>
    <dgm:pt modelId="{C1F9EE0C-7968-8A4B-8BC2-134E786C8A1F}" type="pres">
      <dgm:prSet presAssocID="{4881DEFE-F769-A443-906B-8A2B74061E77}" presName="aNode" presStyleLbl="bgShp" presStyleIdx="2" presStyleCnt="3"/>
      <dgm:spPr/>
    </dgm:pt>
    <dgm:pt modelId="{D836D5EC-2349-9942-B5E5-C89D874A79D0}" type="pres">
      <dgm:prSet presAssocID="{4881DEFE-F769-A443-906B-8A2B74061E77}" presName="textNode" presStyleLbl="bgShp" presStyleIdx="2" presStyleCnt="3"/>
      <dgm:spPr/>
    </dgm:pt>
    <dgm:pt modelId="{EAA20523-72C1-484C-92C7-5A123548834E}" type="pres">
      <dgm:prSet presAssocID="{4881DEFE-F769-A443-906B-8A2B74061E77}" presName="compChildNode" presStyleCnt="0"/>
      <dgm:spPr/>
    </dgm:pt>
    <dgm:pt modelId="{1EA9F32F-A1D6-7D42-991C-865B7FA06084}" type="pres">
      <dgm:prSet presAssocID="{4881DEFE-F769-A443-906B-8A2B74061E77}" presName="theInnerList" presStyleCnt="0"/>
      <dgm:spPr/>
    </dgm:pt>
    <dgm:pt modelId="{5B83ED38-A4BA-EE49-9B92-7590693FC9B1}" type="pres">
      <dgm:prSet presAssocID="{3133378A-A0E0-D740-B158-637F82C238D7}" presName="childNode" presStyleLbl="node1" presStyleIdx="2" presStyleCnt="3">
        <dgm:presLayoutVars>
          <dgm:bulletEnabled val="1"/>
        </dgm:presLayoutVars>
      </dgm:prSet>
      <dgm:spPr/>
    </dgm:pt>
  </dgm:ptLst>
  <dgm:cxnLst>
    <dgm:cxn modelId="{565CE20B-86FE-BD4D-911B-28E917E5C97B}" type="presOf" srcId="{C33FE2E1-FFC5-024C-B554-025CAFA58047}" destId="{64607D2A-8E99-5640-A7DF-C627744C7C9D}" srcOrd="0" destOrd="0" presId="urn:microsoft.com/office/officeart/2005/8/layout/lProcess2"/>
    <dgm:cxn modelId="{D9515A1A-8904-6647-A9FD-508A5217531F}" type="presOf" srcId="{EFE8894B-BCBF-874F-8723-18684211BB37}" destId="{FD353752-2ED6-3C43-A293-E559765853D4}" srcOrd="0" destOrd="0" presId="urn:microsoft.com/office/officeart/2005/8/layout/lProcess2"/>
    <dgm:cxn modelId="{86B67B21-534C-CA4C-899F-0822446BF67A}" srcId="{4881DEFE-F769-A443-906B-8A2B74061E77}" destId="{3133378A-A0E0-D740-B158-637F82C238D7}" srcOrd="0" destOrd="0" parTransId="{66B6C1D4-810A-6C4C-B850-F67C9697B993}" sibTransId="{7DB8A406-2065-0846-83A4-D909BB7FF0D7}"/>
    <dgm:cxn modelId="{85778B3A-B4F7-8545-AE5A-F32DC92AF8D1}" srcId="{C33FE2E1-FFC5-024C-B554-025CAFA58047}" destId="{EFE8894B-BCBF-874F-8723-18684211BB37}" srcOrd="1" destOrd="0" parTransId="{0B28D42B-939C-9E46-B0D2-D99F431DE411}" sibTransId="{25C6770C-D719-D744-8ED5-FB47A4C970AA}"/>
    <dgm:cxn modelId="{DF6D115D-2746-AD4F-9960-7B1357F893D7}" type="presOf" srcId="{165B2EE8-DA3E-614A-9299-58DF7291204D}" destId="{E141C499-6E15-0844-9FFA-B5B0001E975F}" srcOrd="0" destOrd="0" presId="urn:microsoft.com/office/officeart/2005/8/layout/lProcess2"/>
    <dgm:cxn modelId="{2DF65467-2320-D042-80A3-A07B5A66EA25}" srcId="{EFE8894B-BCBF-874F-8723-18684211BB37}" destId="{744BCCDE-9C41-9743-A4FD-4A2ED251A17C}" srcOrd="0" destOrd="0" parTransId="{F5244A20-E7A3-F449-9F79-67AF4A8A89D4}" sibTransId="{72CDCD0F-B288-FF48-9A9B-C525B32214D2}"/>
    <dgm:cxn modelId="{38C5BE67-D97C-6045-86E1-539452DF6B16}" type="presOf" srcId="{744BCCDE-9C41-9743-A4FD-4A2ED251A17C}" destId="{46F26DEB-234E-114A-AADE-CD90F7DBD754}" srcOrd="0" destOrd="0" presId="urn:microsoft.com/office/officeart/2005/8/layout/lProcess2"/>
    <dgm:cxn modelId="{635B814E-9573-BE4D-BF36-D0CA9722AC89}" srcId="{C33FE2E1-FFC5-024C-B554-025CAFA58047}" destId="{2DF47405-4121-DD4B-BA8D-7EBBC6C08251}" srcOrd="0" destOrd="0" parTransId="{72A1303A-3D3F-754E-8CE4-0422D9E4E63E}" sibTransId="{6BEB98F2-26B8-F54B-8DE7-3B438D7A8E20}"/>
    <dgm:cxn modelId="{75158150-FF20-534A-900D-FF63F24B7F41}" type="presOf" srcId="{4881DEFE-F769-A443-906B-8A2B74061E77}" destId="{D836D5EC-2349-9942-B5E5-C89D874A79D0}" srcOrd="1" destOrd="0" presId="urn:microsoft.com/office/officeart/2005/8/layout/lProcess2"/>
    <dgm:cxn modelId="{5FCA978F-05D5-3F4E-AA6F-F49CA350710C}" srcId="{2DF47405-4121-DD4B-BA8D-7EBBC6C08251}" destId="{165B2EE8-DA3E-614A-9299-58DF7291204D}" srcOrd="0" destOrd="0" parTransId="{8860BE4D-811C-EC49-84EE-A4E5D06936FF}" sibTransId="{E3DBDD6E-692C-EF48-8204-49592ABD37FC}"/>
    <dgm:cxn modelId="{8F3F7AAB-1C18-2E44-B2D0-8B0CB884A255}" type="presOf" srcId="{2DF47405-4121-DD4B-BA8D-7EBBC6C08251}" destId="{79BDFB14-C215-604E-A956-D5F494E0BED5}" srcOrd="0" destOrd="0" presId="urn:microsoft.com/office/officeart/2005/8/layout/lProcess2"/>
    <dgm:cxn modelId="{1C1EF3AB-8C9D-1E45-AAB3-01D9EF8E2FA7}" srcId="{C33FE2E1-FFC5-024C-B554-025CAFA58047}" destId="{4881DEFE-F769-A443-906B-8A2B74061E77}" srcOrd="2" destOrd="0" parTransId="{29B8805C-C8CC-A640-9AA2-C533D035ABEF}" sibTransId="{E23D7E11-B568-F343-8851-EE5F46312483}"/>
    <dgm:cxn modelId="{DB3AB5D7-139D-8942-B875-A2B8831FF63F}" type="presOf" srcId="{2DF47405-4121-DD4B-BA8D-7EBBC6C08251}" destId="{3FC39290-0017-6C4D-9A7A-775C5090F497}" srcOrd="1" destOrd="0" presId="urn:microsoft.com/office/officeart/2005/8/layout/lProcess2"/>
    <dgm:cxn modelId="{B91FAAF0-9F32-ED48-9B72-720C2AAEFA1F}" type="presOf" srcId="{EFE8894B-BCBF-874F-8723-18684211BB37}" destId="{5FED72B2-DFC3-6E48-A179-92F2BB67DEDB}" srcOrd="1" destOrd="0" presId="urn:microsoft.com/office/officeart/2005/8/layout/lProcess2"/>
    <dgm:cxn modelId="{AEDA49F9-B3CC-0C42-B44D-A5C972C3BB19}" type="presOf" srcId="{3133378A-A0E0-D740-B158-637F82C238D7}" destId="{5B83ED38-A4BA-EE49-9B92-7590693FC9B1}" srcOrd="0" destOrd="0" presId="urn:microsoft.com/office/officeart/2005/8/layout/lProcess2"/>
    <dgm:cxn modelId="{99C354FB-DD58-DB4B-AADF-707AE13CBC83}" type="presOf" srcId="{4881DEFE-F769-A443-906B-8A2B74061E77}" destId="{C1F9EE0C-7968-8A4B-8BC2-134E786C8A1F}" srcOrd="0" destOrd="0" presId="urn:microsoft.com/office/officeart/2005/8/layout/lProcess2"/>
    <dgm:cxn modelId="{1BDFD70D-AC8D-594A-AC4B-FBE4AF28E8EA}" type="presParOf" srcId="{64607D2A-8E99-5640-A7DF-C627744C7C9D}" destId="{0F9FAC38-E54C-8945-8ECB-34FBA7CD4091}" srcOrd="0" destOrd="0" presId="urn:microsoft.com/office/officeart/2005/8/layout/lProcess2"/>
    <dgm:cxn modelId="{EF83F5B8-898A-214B-81CC-1A4C86FE5F27}" type="presParOf" srcId="{0F9FAC38-E54C-8945-8ECB-34FBA7CD4091}" destId="{79BDFB14-C215-604E-A956-D5F494E0BED5}" srcOrd="0" destOrd="0" presId="urn:microsoft.com/office/officeart/2005/8/layout/lProcess2"/>
    <dgm:cxn modelId="{DD82451B-6FCB-DD43-9741-A38EEB406A66}" type="presParOf" srcId="{0F9FAC38-E54C-8945-8ECB-34FBA7CD4091}" destId="{3FC39290-0017-6C4D-9A7A-775C5090F497}" srcOrd="1" destOrd="0" presId="urn:microsoft.com/office/officeart/2005/8/layout/lProcess2"/>
    <dgm:cxn modelId="{EC61ED68-444A-B141-860D-CF87AFC6B533}" type="presParOf" srcId="{0F9FAC38-E54C-8945-8ECB-34FBA7CD4091}" destId="{4135B036-8759-6643-8902-A5EB125158A7}" srcOrd="2" destOrd="0" presId="urn:microsoft.com/office/officeart/2005/8/layout/lProcess2"/>
    <dgm:cxn modelId="{F98CE03E-5AC6-774B-A6EA-01B7F79049C9}" type="presParOf" srcId="{4135B036-8759-6643-8902-A5EB125158A7}" destId="{27C5F632-7D93-D24A-B94C-8FA7445B2DFC}" srcOrd="0" destOrd="0" presId="urn:microsoft.com/office/officeart/2005/8/layout/lProcess2"/>
    <dgm:cxn modelId="{2799F406-E281-254B-B48C-5E30F5542D0C}" type="presParOf" srcId="{27C5F632-7D93-D24A-B94C-8FA7445B2DFC}" destId="{E141C499-6E15-0844-9FFA-B5B0001E975F}" srcOrd="0" destOrd="0" presId="urn:microsoft.com/office/officeart/2005/8/layout/lProcess2"/>
    <dgm:cxn modelId="{65EE6A8B-177C-2C43-93EA-4E44657AD951}" type="presParOf" srcId="{64607D2A-8E99-5640-A7DF-C627744C7C9D}" destId="{583BC70C-9DB1-C647-A624-7E468CA2AFE2}" srcOrd="1" destOrd="0" presId="urn:microsoft.com/office/officeart/2005/8/layout/lProcess2"/>
    <dgm:cxn modelId="{AE59CA1E-25D1-D241-B8A0-FC6A5670413F}" type="presParOf" srcId="{64607D2A-8E99-5640-A7DF-C627744C7C9D}" destId="{DAD2A70B-9852-0845-97EA-3025AA39B403}" srcOrd="2" destOrd="0" presId="urn:microsoft.com/office/officeart/2005/8/layout/lProcess2"/>
    <dgm:cxn modelId="{7B14AE44-C4E6-1F46-A183-401696337CC6}" type="presParOf" srcId="{DAD2A70B-9852-0845-97EA-3025AA39B403}" destId="{FD353752-2ED6-3C43-A293-E559765853D4}" srcOrd="0" destOrd="0" presId="urn:microsoft.com/office/officeart/2005/8/layout/lProcess2"/>
    <dgm:cxn modelId="{85413B89-A2A3-924D-91F0-E455E85CA401}" type="presParOf" srcId="{DAD2A70B-9852-0845-97EA-3025AA39B403}" destId="{5FED72B2-DFC3-6E48-A179-92F2BB67DEDB}" srcOrd="1" destOrd="0" presId="urn:microsoft.com/office/officeart/2005/8/layout/lProcess2"/>
    <dgm:cxn modelId="{FD54394D-E117-6B40-839C-A6881AB71DD6}" type="presParOf" srcId="{DAD2A70B-9852-0845-97EA-3025AA39B403}" destId="{C7E180EB-C3DD-E04F-85C5-5EC9E0418F24}" srcOrd="2" destOrd="0" presId="urn:microsoft.com/office/officeart/2005/8/layout/lProcess2"/>
    <dgm:cxn modelId="{61CF2563-7201-2A46-A81D-C2EE222E05E3}" type="presParOf" srcId="{C7E180EB-C3DD-E04F-85C5-5EC9E0418F24}" destId="{81AB3523-F341-A74A-8C7D-B8E80C7EDCF1}" srcOrd="0" destOrd="0" presId="urn:microsoft.com/office/officeart/2005/8/layout/lProcess2"/>
    <dgm:cxn modelId="{E1FA64F7-BBB1-BD4D-965D-D3377EE52373}" type="presParOf" srcId="{81AB3523-F341-A74A-8C7D-B8E80C7EDCF1}" destId="{46F26DEB-234E-114A-AADE-CD90F7DBD754}" srcOrd="0" destOrd="0" presId="urn:microsoft.com/office/officeart/2005/8/layout/lProcess2"/>
    <dgm:cxn modelId="{51DB356B-26EC-E244-B1FF-608BCC47E589}" type="presParOf" srcId="{64607D2A-8E99-5640-A7DF-C627744C7C9D}" destId="{EDCF3445-0E67-AA48-B975-008CF1B8FDFD}" srcOrd="3" destOrd="0" presId="urn:microsoft.com/office/officeart/2005/8/layout/lProcess2"/>
    <dgm:cxn modelId="{000D1F1D-F90E-B54F-8584-510ADFE7EC72}" type="presParOf" srcId="{64607D2A-8E99-5640-A7DF-C627744C7C9D}" destId="{B5940F9D-5C89-1940-8402-CF01DE52B9DF}" srcOrd="4" destOrd="0" presId="urn:microsoft.com/office/officeart/2005/8/layout/lProcess2"/>
    <dgm:cxn modelId="{F79EADF1-67AB-C24D-8099-BFDD165EBB5B}" type="presParOf" srcId="{B5940F9D-5C89-1940-8402-CF01DE52B9DF}" destId="{C1F9EE0C-7968-8A4B-8BC2-134E786C8A1F}" srcOrd="0" destOrd="0" presId="urn:microsoft.com/office/officeart/2005/8/layout/lProcess2"/>
    <dgm:cxn modelId="{224F0093-D61F-6A4E-83A5-D57F2780EDEB}" type="presParOf" srcId="{B5940F9D-5C89-1940-8402-CF01DE52B9DF}" destId="{D836D5EC-2349-9942-B5E5-C89D874A79D0}" srcOrd="1" destOrd="0" presId="urn:microsoft.com/office/officeart/2005/8/layout/lProcess2"/>
    <dgm:cxn modelId="{017BF7A8-F96A-3841-AEC3-F1F706FEBA2B}" type="presParOf" srcId="{B5940F9D-5C89-1940-8402-CF01DE52B9DF}" destId="{EAA20523-72C1-484C-92C7-5A123548834E}" srcOrd="2" destOrd="0" presId="urn:microsoft.com/office/officeart/2005/8/layout/lProcess2"/>
    <dgm:cxn modelId="{11112C2A-F29B-8E48-82EA-8DB6E6CEB5A2}" type="presParOf" srcId="{EAA20523-72C1-484C-92C7-5A123548834E}" destId="{1EA9F32F-A1D6-7D42-991C-865B7FA06084}" srcOrd="0" destOrd="0" presId="urn:microsoft.com/office/officeart/2005/8/layout/lProcess2"/>
    <dgm:cxn modelId="{8124C160-3A3D-BE49-9391-EC2D3F6DA882}" type="presParOf" srcId="{1EA9F32F-A1D6-7D42-991C-865B7FA06084}" destId="{5B83ED38-A4BA-EE49-9B92-7590693FC9B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92811-4697-BE43-8EF5-31F3EBA2C6F5}">
      <dsp:nvSpPr>
        <dsp:cNvPr id="0" name=""/>
        <dsp:cNvSpPr/>
      </dsp:nvSpPr>
      <dsp:spPr>
        <a:xfrm>
          <a:off x="2540" y="44168"/>
          <a:ext cx="2476500" cy="345600"/>
        </a:xfrm>
        <a:prstGeom prst="rect">
          <a:avLst/>
        </a:prstGeom>
        <a:solidFill>
          <a:srgbClr val="2BB8AB"/>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n-ZA" sz="1200" b="1" kern="1200" dirty="0">
              <a:effectLst/>
              <a:latin typeface="Calibri" panose="020F0502020204030204" pitchFamily="34" charset="0"/>
              <a:ea typeface="Calibri" panose="020F0502020204030204" pitchFamily="34" charset="0"/>
              <a:cs typeface="Calibri" panose="020F0502020204030204" pitchFamily="34" charset="0"/>
            </a:rPr>
            <a:t>IDEATION:</a:t>
          </a:r>
          <a:r>
            <a:rPr lang="en-ZA" sz="1200" kern="1200" dirty="0">
              <a:effectLst/>
              <a:latin typeface="Calibri" panose="020F0502020204030204" pitchFamily="34" charset="0"/>
              <a:ea typeface="Calibri" panose="020F0502020204030204" pitchFamily="34" charset="0"/>
              <a:cs typeface="Calibri" panose="020F0502020204030204" pitchFamily="34" charset="0"/>
            </a:rPr>
            <a:t> </a:t>
          </a:r>
        </a:p>
      </dsp:txBody>
      <dsp:txXfrm>
        <a:off x="2540" y="44168"/>
        <a:ext cx="2476500" cy="345600"/>
      </dsp:txXfrm>
    </dsp:sp>
    <dsp:sp modelId="{F5E81A80-1F60-024B-9FB4-078152B447B1}">
      <dsp:nvSpPr>
        <dsp:cNvPr id="0" name=""/>
        <dsp:cNvSpPr/>
      </dsp:nvSpPr>
      <dsp:spPr>
        <a:xfrm>
          <a:off x="2540" y="389768"/>
          <a:ext cx="2476500" cy="1712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n-ZA" sz="1200" kern="1200" dirty="0">
              <a:effectLst/>
              <a:latin typeface="Calibri" panose="020F0502020204030204" pitchFamily="34" charset="0"/>
              <a:ea typeface="Calibri" panose="020F0502020204030204" pitchFamily="34" charset="0"/>
              <a:cs typeface="Calibri" panose="020F0502020204030204" pitchFamily="34" charset="0"/>
            </a:rPr>
            <a:t>Developing project ideas that align with the aims of the NYS</a:t>
          </a:r>
          <a:endParaRPr lang="en-GB" sz="1200" kern="1200" dirty="0">
            <a:latin typeface="Calibri" panose="020F0502020204030204" pitchFamily="34" charset="0"/>
            <a:cs typeface="Calibri" panose="020F0502020204030204" pitchFamily="34" charset="0"/>
          </a:endParaRPr>
        </a:p>
      </dsp:txBody>
      <dsp:txXfrm>
        <a:off x="2540" y="389768"/>
        <a:ext cx="2476500" cy="1712880"/>
      </dsp:txXfrm>
    </dsp:sp>
    <dsp:sp modelId="{A617820D-B491-214F-BD1B-5F27A85564CA}">
      <dsp:nvSpPr>
        <dsp:cNvPr id="0" name=""/>
        <dsp:cNvSpPr/>
      </dsp:nvSpPr>
      <dsp:spPr>
        <a:xfrm>
          <a:off x="2825750" y="44168"/>
          <a:ext cx="2476500" cy="345600"/>
        </a:xfrm>
        <a:prstGeom prst="rect">
          <a:avLst/>
        </a:prstGeom>
        <a:solidFill>
          <a:srgbClr val="2BB8AB"/>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ZA" sz="1200" b="1" kern="1200" dirty="0">
              <a:effectLst/>
              <a:latin typeface="Calibri" panose="020F0502020204030204" pitchFamily="34" charset="0"/>
              <a:ea typeface="Calibri" panose="020F0502020204030204" pitchFamily="34" charset="0"/>
              <a:cs typeface="Calibri" panose="020F0502020204030204" pitchFamily="34" charset="0"/>
            </a:rPr>
            <a:t>COMPLIANCE:</a:t>
          </a:r>
          <a:endParaRPr lang="en-ZA" sz="1200"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2825750" y="44168"/>
        <a:ext cx="2476500" cy="345600"/>
      </dsp:txXfrm>
    </dsp:sp>
    <dsp:sp modelId="{2B990A11-7288-5A44-BB14-1FB5CC2899FD}">
      <dsp:nvSpPr>
        <dsp:cNvPr id="0" name=""/>
        <dsp:cNvSpPr/>
      </dsp:nvSpPr>
      <dsp:spPr>
        <a:xfrm>
          <a:off x="2825750" y="389768"/>
          <a:ext cx="2476500" cy="1712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kern="1200" dirty="0">
              <a:effectLst/>
              <a:latin typeface="Calibri" panose="020F0502020204030204" pitchFamily="34" charset="0"/>
              <a:ea typeface="Times New Roman" panose="02020603050405020304" pitchFamily="18" charset="0"/>
              <a:cs typeface="Calibri" panose="020F0502020204030204" pitchFamily="34" charset="0"/>
            </a:rPr>
            <a:t>Reviewing whether your organisation fulfils the minimum eligibility criteria and </a:t>
          </a:r>
          <a:r>
            <a:rPr lang="en-ZA" sz="1200" b="1" kern="1200" dirty="0">
              <a:effectLst/>
              <a:latin typeface="Calibri" panose="020F0502020204030204" pitchFamily="34" charset="0"/>
              <a:ea typeface="Times New Roman" panose="02020603050405020304" pitchFamily="18" charset="0"/>
              <a:cs typeface="Calibri" panose="020F0502020204030204" pitchFamily="34" charset="0"/>
            </a:rPr>
            <a:t>guiding you to make</a:t>
          </a:r>
          <a:r>
            <a:rPr lang="en-ZA" sz="1200" kern="1200" dirty="0">
              <a:effectLst/>
              <a:latin typeface="Calibri" panose="020F0502020204030204" pitchFamily="34" charset="0"/>
              <a:ea typeface="Times New Roman" panose="02020603050405020304" pitchFamily="18" charset="0"/>
              <a:cs typeface="Calibri" panose="020F0502020204030204" pitchFamily="34" charset="0"/>
            </a:rPr>
            <a:t> sure you submit all the right documents</a:t>
          </a:r>
          <a:endParaRPr lang="en-ZA" sz="1200" kern="1200" dirty="0">
            <a:effectLst/>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ZA" sz="1200" b="1" kern="1200" dirty="0">
              <a:effectLst/>
              <a:latin typeface="Calibri" panose="020F0502020204030204" pitchFamily="34" charset="0"/>
              <a:ea typeface="Times New Roman" panose="02020603050405020304" pitchFamily="18" charset="0"/>
              <a:cs typeface="Calibri" panose="020F0502020204030204" pitchFamily="34" charset="0"/>
            </a:rPr>
            <a:t>(Please note: your organisation will be responsible for bearing any cost associated with complying with the necessary requirements)</a:t>
          </a:r>
          <a:endParaRPr lang="en-ZA" sz="1200"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2825750" y="389768"/>
        <a:ext cx="2476500" cy="1712880"/>
      </dsp:txXfrm>
    </dsp:sp>
    <dsp:sp modelId="{32E805E6-9419-D14D-B44D-1DEAF99B0738}">
      <dsp:nvSpPr>
        <dsp:cNvPr id="0" name=""/>
        <dsp:cNvSpPr/>
      </dsp:nvSpPr>
      <dsp:spPr>
        <a:xfrm>
          <a:off x="5648960" y="44168"/>
          <a:ext cx="2476500" cy="345600"/>
        </a:xfrm>
        <a:prstGeom prst="rect">
          <a:avLst/>
        </a:prstGeom>
        <a:solidFill>
          <a:srgbClr val="2BB8AB"/>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ZA" sz="1200" b="1" kern="1200" dirty="0">
              <a:effectLst/>
              <a:latin typeface="Calibri" panose="020F0502020204030204" pitchFamily="34" charset="0"/>
              <a:ea typeface="Calibri" panose="020F0502020204030204" pitchFamily="34" charset="0"/>
              <a:cs typeface="Calibri" panose="020F0502020204030204" pitchFamily="34" charset="0"/>
            </a:rPr>
            <a:t>PROPOSAL DEVELOPMENT:</a:t>
          </a:r>
          <a:endParaRPr lang="en-ZA" sz="1200"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5648960" y="44168"/>
        <a:ext cx="2476500" cy="345600"/>
      </dsp:txXfrm>
    </dsp:sp>
    <dsp:sp modelId="{194D7BE8-BD7F-BB41-8CC0-364B2CB8F9C1}">
      <dsp:nvSpPr>
        <dsp:cNvPr id="0" name=""/>
        <dsp:cNvSpPr/>
      </dsp:nvSpPr>
      <dsp:spPr>
        <a:xfrm>
          <a:off x="5648960" y="389768"/>
          <a:ext cx="2476500" cy="1712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kern="1200" dirty="0">
              <a:effectLst/>
              <a:latin typeface="Calibri" panose="020F0502020204030204" pitchFamily="34" charset="0"/>
              <a:ea typeface="Calibri" panose="020F0502020204030204" pitchFamily="34" charset="0"/>
              <a:cs typeface="Calibri" panose="020F0502020204030204" pitchFamily="34" charset="0"/>
            </a:rPr>
            <a:t>Completing a compelling proposal that highlights the strengths of your organisation</a:t>
          </a:r>
        </a:p>
      </dsp:txBody>
      <dsp:txXfrm>
        <a:off x="5648960" y="389768"/>
        <a:ext cx="2476500" cy="1712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DFB14-C215-604E-A956-D5F494E0BED5}">
      <dsp:nvSpPr>
        <dsp:cNvPr id="0" name=""/>
        <dsp:cNvSpPr/>
      </dsp:nvSpPr>
      <dsp:spPr>
        <a:xfrm>
          <a:off x="992" y="0"/>
          <a:ext cx="2579687" cy="51848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ZA" sz="2400" b="1" kern="1200" dirty="0">
              <a:effectLst/>
              <a:latin typeface="Calibri" panose="020F0502020204030204" pitchFamily="34" charset="0"/>
              <a:ea typeface="Calibri" panose="020F0502020204030204" pitchFamily="34" charset="0"/>
              <a:cs typeface="Calibri" panose="020F0502020204030204" pitchFamily="34" charset="0"/>
            </a:rPr>
            <a:t>Do I have to make use of the support?</a:t>
          </a:r>
          <a:endParaRPr lang="en-GB" sz="2400" kern="1200" dirty="0">
            <a:latin typeface="Calibri" panose="020F0502020204030204" pitchFamily="34" charset="0"/>
            <a:cs typeface="Calibri" panose="020F0502020204030204" pitchFamily="34" charset="0"/>
          </a:endParaRPr>
        </a:p>
      </dsp:txBody>
      <dsp:txXfrm>
        <a:off x="992" y="0"/>
        <a:ext cx="2579687" cy="1555445"/>
      </dsp:txXfrm>
    </dsp:sp>
    <dsp:sp modelId="{E141C499-6E15-0844-9FFA-B5B0001E975F}">
      <dsp:nvSpPr>
        <dsp:cNvPr id="0" name=""/>
        <dsp:cNvSpPr/>
      </dsp:nvSpPr>
      <dsp:spPr>
        <a:xfrm>
          <a:off x="258960" y="1555445"/>
          <a:ext cx="2063749" cy="3370131"/>
        </a:xfrm>
        <a:prstGeom prst="roundRect">
          <a:avLst>
            <a:gd name="adj" fmla="val 10000"/>
          </a:avLst>
        </a:prstGeom>
        <a:solidFill>
          <a:srgbClr val="2BB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marL="0" lvl="0" indent="0" algn="ctr" defTabSz="1066800">
            <a:lnSpc>
              <a:spcPct val="90000"/>
            </a:lnSpc>
            <a:spcBef>
              <a:spcPct val="0"/>
            </a:spcBef>
            <a:spcAft>
              <a:spcPct val="35000"/>
            </a:spcAft>
            <a:buNone/>
          </a:pPr>
          <a:r>
            <a:rPr lang="en-ZA" sz="2400" b="1" kern="1200" dirty="0">
              <a:effectLst/>
              <a:latin typeface="Calibri" panose="020F0502020204030204" pitchFamily="34" charset="0"/>
              <a:ea typeface="Calibri" panose="020F0502020204030204" pitchFamily="34" charset="0"/>
              <a:cs typeface="Calibri" panose="020F0502020204030204" pitchFamily="34" charset="0"/>
            </a:rPr>
            <a:t>No.</a:t>
          </a:r>
        </a:p>
        <a:p>
          <a:pPr marL="0" lvl="0" indent="0" algn="ctr" defTabSz="1066800">
            <a:lnSpc>
              <a:spcPct val="90000"/>
            </a:lnSpc>
            <a:spcBef>
              <a:spcPct val="0"/>
            </a:spcBef>
            <a:spcAft>
              <a:spcPct val="35000"/>
            </a:spcAft>
            <a:buNone/>
          </a:pPr>
          <a:r>
            <a:rPr lang="en-ZA" sz="1600" kern="1200" dirty="0">
              <a:effectLst/>
              <a:latin typeface="Calibri" panose="020F0502020204030204" pitchFamily="34" charset="0"/>
              <a:ea typeface="Calibri" panose="020F0502020204030204" pitchFamily="34" charset="0"/>
              <a:cs typeface="Calibri" panose="020F0502020204030204" pitchFamily="34" charset="0"/>
            </a:rPr>
            <a:t> </a:t>
          </a:r>
        </a:p>
        <a:p>
          <a:pPr marL="0" lvl="0" indent="0" algn="ctr" defTabSz="1066800">
            <a:lnSpc>
              <a:spcPct val="90000"/>
            </a:lnSpc>
            <a:spcBef>
              <a:spcPct val="0"/>
            </a:spcBef>
            <a:spcAft>
              <a:spcPct val="35000"/>
            </a:spcAft>
            <a:buNone/>
          </a:pPr>
          <a:r>
            <a:rPr lang="en-ZA" sz="1800" kern="1200" dirty="0">
              <a:effectLst/>
              <a:latin typeface="Calibri" panose="020F0502020204030204" pitchFamily="34" charset="0"/>
              <a:ea typeface="Calibri" panose="020F0502020204030204" pitchFamily="34" charset="0"/>
              <a:cs typeface="Calibri" panose="020F0502020204030204" pitchFamily="34" charset="0"/>
            </a:rPr>
            <a:t>The offer of support is voluntary and completely independent of the NYS selection process. </a:t>
          </a:r>
        </a:p>
        <a:p>
          <a:pPr marL="0" lvl="0" indent="0" algn="ctr" defTabSz="1066800">
            <a:lnSpc>
              <a:spcPct val="90000"/>
            </a:lnSpc>
            <a:spcBef>
              <a:spcPct val="0"/>
            </a:spcBef>
            <a:spcAft>
              <a:spcPct val="35000"/>
            </a:spcAft>
            <a:buNone/>
          </a:pPr>
          <a:endParaRPr lang="en-ZA" sz="1600"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319405" y="1615890"/>
        <a:ext cx="1942859" cy="3249241"/>
      </dsp:txXfrm>
    </dsp:sp>
    <dsp:sp modelId="{FD353752-2ED6-3C43-A293-E559765853D4}">
      <dsp:nvSpPr>
        <dsp:cNvPr id="0" name=""/>
        <dsp:cNvSpPr/>
      </dsp:nvSpPr>
      <dsp:spPr>
        <a:xfrm>
          <a:off x="2774156" y="0"/>
          <a:ext cx="2579687" cy="51848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ZA" sz="2400" b="1" kern="1200" dirty="0">
              <a:latin typeface="Calibri" panose="020F0502020204030204" pitchFamily="34" charset="0"/>
              <a:ea typeface="Calibri" panose="020F0502020204030204" pitchFamily="34" charset="0"/>
              <a:cs typeface="Calibri" panose="020F0502020204030204" pitchFamily="34" charset="0"/>
            </a:rPr>
            <a:t>Who is the support for?</a:t>
          </a:r>
        </a:p>
      </dsp:txBody>
      <dsp:txXfrm>
        <a:off x="2774156" y="0"/>
        <a:ext cx="2579687" cy="1555445"/>
      </dsp:txXfrm>
    </dsp:sp>
    <dsp:sp modelId="{46F26DEB-234E-114A-AADE-CD90F7DBD754}">
      <dsp:nvSpPr>
        <dsp:cNvPr id="0" name=""/>
        <dsp:cNvSpPr/>
      </dsp:nvSpPr>
      <dsp:spPr>
        <a:xfrm>
          <a:off x="3032125" y="1555445"/>
          <a:ext cx="2063749" cy="3370131"/>
        </a:xfrm>
        <a:prstGeom prst="roundRect">
          <a:avLst>
            <a:gd name="adj" fmla="val 10000"/>
          </a:avLst>
        </a:prstGeom>
        <a:solidFill>
          <a:srgbClr val="2BB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marL="0" lvl="0" indent="0" algn="ctr" defTabSz="1066800">
            <a:lnSpc>
              <a:spcPct val="90000"/>
            </a:lnSpc>
            <a:spcBef>
              <a:spcPct val="0"/>
            </a:spcBef>
            <a:spcAft>
              <a:spcPct val="35000"/>
            </a:spcAft>
            <a:buNone/>
          </a:pPr>
          <a:r>
            <a:rPr lang="en-ZA" sz="2400" b="1" kern="1200" dirty="0">
              <a:latin typeface="Calibri" panose="020F0502020204030204" pitchFamily="34" charset="0"/>
              <a:ea typeface="Calibri" panose="020F0502020204030204" pitchFamily="34" charset="0"/>
              <a:cs typeface="Calibri" panose="020F0502020204030204" pitchFamily="34" charset="0"/>
            </a:rPr>
            <a:t>Anyone!</a:t>
          </a:r>
        </a:p>
        <a:p>
          <a:pPr marL="0" lvl="0" indent="0" algn="ctr" defTabSz="1066800">
            <a:lnSpc>
              <a:spcPct val="90000"/>
            </a:lnSpc>
            <a:spcBef>
              <a:spcPct val="0"/>
            </a:spcBef>
            <a:spcAft>
              <a:spcPct val="35000"/>
            </a:spcAft>
            <a:buNone/>
          </a:pPr>
          <a:endParaRPr lang="en-ZA" sz="2300"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ZA" sz="1800" kern="1200" dirty="0">
              <a:latin typeface="Calibri" panose="020F0502020204030204" pitchFamily="34" charset="0"/>
              <a:ea typeface="Calibri" panose="020F0502020204030204" pitchFamily="34" charset="0"/>
              <a:cs typeface="Calibri" panose="020F0502020204030204" pitchFamily="34" charset="0"/>
            </a:rPr>
            <a:t>The support is for any entity that has a winning idea and meets</a:t>
          </a:r>
          <a:r>
            <a:rPr lang="en-ZA" sz="1800" kern="1200" dirty="0">
              <a:effectLst/>
              <a:latin typeface="Calibri" panose="020F0502020204030204" pitchFamily="34" charset="0"/>
              <a:ea typeface="Calibri" panose="020F0502020204030204" pitchFamily="34" charset="0"/>
              <a:cs typeface="Calibri" panose="020F0502020204030204" pitchFamily="34" charset="0"/>
            </a:rPr>
            <a:t> NYS’s funding criteria. </a:t>
          </a:r>
          <a:endParaRPr lang="en-ZA" sz="1800" kern="1200" dirty="0">
            <a:latin typeface="Calibri" panose="020F0502020204030204" pitchFamily="34" charset="0"/>
            <a:ea typeface="Calibri" panose="020F0502020204030204" pitchFamily="34" charset="0"/>
            <a:cs typeface="Calibri" panose="020F0502020204030204" pitchFamily="34" charset="0"/>
          </a:endParaRPr>
        </a:p>
      </dsp:txBody>
      <dsp:txXfrm>
        <a:off x="3092570" y="1615890"/>
        <a:ext cx="1942859" cy="3249241"/>
      </dsp:txXfrm>
    </dsp:sp>
    <dsp:sp modelId="{C1F9EE0C-7968-8A4B-8BC2-134E786C8A1F}">
      <dsp:nvSpPr>
        <dsp:cNvPr id="0" name=""/>
        <dsp:cNvSpPr/>
      </dsp:nvSpPr>
      <dsp:spPr>
        <a:xfrm>
          <a:off x="5547320" y="0"/>
          <a:ext cx="2579687" cy="51848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ZA" sz="2400" b="1" kern="1200" dirty="0">
              <a:effectLst/>
              <a:latin typeface="Calibri" panose="020F0502020204030204" pitchFamily="34" charset="0"/>
              <a:ea typeface="Calibri" panose="020F0502020204030204" pitchFamily="34" charset="0"/>
              <a:cs typeface="Calibri" panose="020F0502020204030204" pitchFamily="34" charset="0"/>
            </a:rPr>
            <a:t>How much does the support cost?</a:t>
          </a:r>
          <a:endParaRPr lang="en-ZA" sz="2400"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5547320" y="0"/>
        <a:ext cx="2579687" cy="1555445"/>
      </dsp:txXfrm>
    </dsp:sp>
    <dsp:sp modelId="{5B83ED38-A4BA-EE49-9B92-7590693FC9B1}">
      <dsp:nvSpPr>
        <dsp:cNvPr id="0" name=""/>
        <dsp:cNvSpPr/>
      </dsp:nvSpPr>
      <dsp:spPr>
        <a:xfrm>
          <a:off x="5805289" y="1555445"/>
          <a:ext cx="2063749" cy="3370131"/>
        </a:xfrm>
        <a:prstGeom prst="roundRect">
          <a:avLst>
            <a:gd name="adj" fmla="val 10000"/>
          </a:avLst>
        </a:prstGeom>
        <a:solidFill>
          <a:srgbClr val="2BB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marL="0" lvl="0" indent="0" algn="ctr" defTabSz="1066800">
            <a:lnSpc>
              <a:spcPct val="90000"/>
            </a:lnSpc>
            <a:spcBef>
              <a:spcPct val="0"/>
            </a:spcBef>
            <a:spcAft>
              <a:spcPct val="35000"/>
            </a:spcAft>
            <a:buNone/>
          </a:pPr>
          <a:r>
            <a:rPr lang="en-ZA" sz="2400" b="1" kern="1200" dirty="0">
              <a:effectLst/>
              <a:latin typeface="Calibri" panose="020F0502020204030204" pitchFamily="34" charset="0"/>
              <a:ea typeface="Calibri" panose="020F0502020204030204" pitchFamily="34" charset="0"/>
              <a:cs typeface="Calibri" panose="020F0502020204030204" pitchFamily="34" charset="0"/>
            </a:rPr>
            <a:t>Nothing. </a:t>
          </a:r>
        </a:p>
        <a:p>
          <a:pPr marL="0" lvl="0" indent="0" algn="ctr" defTabSz="1066800">
            <a:lnSpc>
              <a:spcPct val="90000"/>
            </a:lnSpc>
            <a:spcBef>
              <a:spcPct val="0"/>
            </a:spcBef>
            <a:spcAft>
              <a:spcPct val="35000"/>
            </a:spcAft>
            <a:buNone/>
          </a:pPr>
          <a:endParaRPr lang="en-ZA" sz="1900" kern="12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ZA" sz="1800" kern="1200" dirty="0">
              <a:effectLst/>
              <a:latin typeface="Calibri" panose="020F0502020204030204" pitchFamily="34" charset="0"/>
              <a:ea typeface="Calibri" panose="020F0502020204030204" pitchFamily="34" charset="0"/>
              <a:cs typeface="Calibri" panose="020F0502020204030204" pitchFamily="34" charset="0"/>
            </a:rPr>
            <a:t>There are no financial contributions required. </a:t>
          </a:r>
        </a:p>
        <a:p>
          <a:pPr marL="0" lvl="0" indent="0" algn="ctr" defTabSz="1066800">
            <a:lnSpc>
              <a:spcPct val="90000"/>
            </a:lnSpc>
            <a:spcBef>
              <a:spcPct val="0"/>
            </a:spcBef>
            <a:spcAft>
              <a:spcPct val="35000"/>
            </a:spcAft>
            <a:buNone/>
          </a:pPr>
          <a:r>
            <a:rPr lang="en-ZA" sz="1800" kern="1200" dirty="0">
              <a:effectLst/>
              <a:latin typeface="Calibri" panose="020F0502020204030204" pitchFamily="34" charset="0"/>
              <a:ea typeface="Calibri" panose="020F0502020204030204" pitchFamily="34" charset="0"/>
              <a:cs typeface="Calibri" panose="020F0502020204030204" pitchFamily="34" charset="0"/>
            </a:rPr>
            <a:t>GIZ is providing this limited offer free of charge to the applicants. </a:t>
          </a:r>
        </a:p>
      </dsp:txBody>
      <dsp:txXfrm>
        <a:off x="5865734" y="1615890"/>
        <a:ext cx="1942859" cy="324924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883E-DE16-6DD9-1778-C72BED7351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09C9BAF-0E8F-EF50-295C-5B6DC4CD39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06F692D-10AD-BEBD-312C-4132F1B084ED}"/>
              </a:ext>
            </a:extLst>
          </p:cNvPr>
          <p:cNvSpPr>
            <a:spLocks noGrp="1"/>
          </p:cNvSpPr>
          <p:nvPr>
            <p:ph type="dt" sz="half" idx="10"/>
          </p:nvPr>
        </p:nvSpPr>
        <p:spPr/>
        <p:txBody>
          <a:bodyPr/>
          <a:lstStyle/>
          <a:p>
            <a:fld id="{B3BFA86E-7110-4B03-99C8-DD3EE05CC4ED}" type="datetimeFigureOut">
              <a:rPr lang="en-ZA" smtClean="0"/>
              <a:t>2023/08/04</a:t>
            </a:fld>
            <a:endParaRPr lang="en-ZA"/>
          </a:p>
        </p:txBody>
      </p:sp>
      <p:sp>
        <p:nvSpPr>
          <p:cNvPr id="5" name="Footer Placeholder 4">
            <a:extLst>
              <a:ext uri="{FF2B5EF4-FFF2-40B4-BE49-F238E27FC236}">
                <a16:creationId xmlns:a16="http://schemas.microsoft.com/office/drawing/2014/main" id="{F49EF439-AC68-8CB9-FCB1-68DF19D82D3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320F4A3-9A4C-776C-1A26-7E295CBA1A31}"/>
              </a:ext>
            </a:extLst>
          </p:cNvPr>
          <p:cNvSpPr>
            <a:spLocks noGrp="1"/>
          </p:cNvSpPr>
          <p:nvPr>
            <p:ph type="sldNum" sz="quarter" idx="12"/>
          </p:nvPr>
        </p:nvSpPr>
        <p:spPr/>
        <p:txBody>
          <a:bodyPr/>
          <a:lstStyle/>
          <a:p>
            <a:fld id="{39491189-739A-4F63-B742-05A397427BDA}" type="slidenum">
              <a:rPr lang="en-ZA" smtClean="0"/>
              <a:t>‹#›</a:t>
            </a:fld>
            <a:endParaRPr lang="en-ZA"/>
          </a:p>
        </p:txBody>
      </p:sp>
    </p:spTree>
    <p:extLst>
      <p:ext uri="{BB962C8B-B14F-4D97-AF65-F5344CB8AC3E}">
        <p14:creationId xmlns:p14="http://schemas.microsoft.com/office/powerpoint/2010/main" val="146381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27AF-61E6-C4FA-0388-ED980494C8A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6FFDAB-5011-53B6-0E19-8531139F0C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86CF5CE-837D-78CF-764C-687F7DC02844}"/>
              </a:ext>
            </a:extLst>
          </p:cNvPr>
          <p:cNvSpPr>
            <a:spLocks noGrp="1"/>
          </p:cNvSpPr>
          <p:nvPr>
            <p:ph type="dt" sz="half" idx="10"/>
          </p:nvPr>
        </p:nvSpPr>
        <p:spPr/>
        <p:txBody>
          <a:bodyPr/>
          <a:lstStyle/>
          <a:p>
            <a:fld id="{B3BFA86E-7110-4B03-99C8-DD3EE05CC4ED}" type="datetimeFigureOut">
              <a:rPr lang="en-ZA" smtClean="0"/>
              <a:t>2023/08/04</a:t>
            </a:fld>
            <a:endParaRPr lang="en-ZA"/>
          </a:p>
        </p:txBody>
      </p:sp>
      <p:sp>
        <p:nvSpPr>
          <p:cNvPr id="5" name="Footer Placeholder 4">
            <a:extLst>
              <a:ext uri="{FF2B5EF4-FFF2-40B4-BE49-F238E27FC236}">
                <a16:creationId xmlns:a16="http://schemas.microsoft.com/office/drawing/2014/main" id="{B5516066-63D9-6AD6-8564-7E91BFD836A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D1C1937-3BA2-7C09-3D8B-E8A9B38505BD}"/>
              </a:ext>
            </a:extLst>
          </p:cNvPr>
          <p:cNvSpPr>
            <a:spLocks noGrp="1"/>
          </p:cNvSpPr>
          <p:nvPr>
            <p:ph type="sldNum" sz="quarter" idx="12"/>
          </p:nvPr>
        </p:nvSpPr>
        <p:spPr/>
        <p:txBody>
          <a:bodyPr/>
          <a:lstStyle/>
          <a:p>
            <a:fld id="{39491189-739A-4F63-B742-05A397427BDA}" type="slidenum">
              <a:rPr lang="en-ZA" smtClean="0"/>
              <a:t>‹#›</a:t>
            </a:fld>
            <a:endParaRPr lang="en-ZA"/>
          </a:p>
        </p:txBody>
      </p:sp>
    </p:spTree>
    <p:extLst>
      <p:ext uri="{BB962C8B-B14F-4D97-AF65-F5344CB8AC3E}">
        <p14:creationId xmlns:p14="http://schemas.microsoft.com/office/powerpoint/2010/main" val="314406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75BA29-C79A-9A3C-E31E-6A7D3C9D9E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A9C2FE0-341F-B024-ECD5-21BF58EF5F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906D45-6154-57A6-29B8-0DA078E65599}"/>
              </a:ext>
            </a:extLst>
          </p:cNvPr>
          <p:cNvSpPr>
            <a:spLocks noGrp="1"/>
          </p:cNvSpPr>
          <p:nvPr>
            <p:ph type="dt" sz="half" idx="10"/>
          </p:nvPr>
        </p:nvSpPr>
        <p:spPr/>
        <p:txBody>
          <a:bodyPr/>
          <a:lstStyle/>
          <a:p>
            <a:fld id="{B3BFA86E-7110-4B03-99C8-DD3EE05CC4ED}" type="datetimeFigureOut">
              <a:rPr lang="en-ZA" smtClean="0"/>
              <a:t>2023/08/04</a:t>
            </a:fld>
            <a:endParaRPr lang="en-ZA"/>
          </a:p>
        </p:txBody>
      </p:sp>
      <p:sp>
        <p:nvSpPr>
          <p:cNvPr id="5" name="Footer Placeholder 4">
            <a:extLst>
              <a:ext uri="{FF2B5EF4-FFF2-40B4-BE49-F238E27FC236}">
                <a16:creationId xmlns:a16="http://schemas.microsoft.com/office/drawing/2014/main" id="{B2516819-8C37-F789-9C9D-BF7B0C1FAE6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D93C456-4FE4-F372-B4BB-F7BA9853C489}"/>
              </a:ext>
            </a:extLst>
          </p:cNvPr>
          <p:cNvSpPr>
            <a:spLocks noGrp="1"/>
          </p:cNvSpPr>
          <p:nvPr>
            <p:ph type="sldNum" sz="quarter" idx="12"/>
          </p:nvPr>
        </p:nvSpPr>
        <p:spPr/>
        <p:txBody>
          <a:bodyPr/>
          <a:lstStyle/>
          <a:p>
            <a:fld id="{39491189-739A-4F63-B742-05A397427BDA}" type="slidenum">
              <a:rPr lang="en-ZA" smtClean="0"/>
              <a:t>‹#›</a:t>
            </a:fld>
            <a:endParaRPr lang="en-ZA"/>
          </a:p>
        </p:txBody>
      </p:sp>
    </p:spTree>
    <p:extLst>
      <p:ext uri="{BB962C8B-B14F-4D97-AF65-F5344CB8AC3E}">
        <p14:creationId xmlns:p14="http://schemas.microsoft.com/office/powerpoint/2010/main" val="167267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F616-3364-88FB-06D6-DA94AA2FBE6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768C5FC-7592-BD56-F750-DBAC168F9C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D318912-A43E-2DDE-7F2E-A18439F53F91}"/>
              </a:ext>
            </a:extLst>
          </p:cNvPr>
          <p:cNvSpPr>
            <a:spLocks noGrp="1"/>
          </p:cNvSpPr>
          <p:nvPr>
            <p:ph type="dt" sz="half" idx="10"/>
          </p:nvPr>
        </p:nvSpPr>
        <p:spPr/>
        <p:txBody>
          <a:bodyPr/>
          <a:lstStyle/>
          <a:p>
            <a:fld id="{B3BFA86E-7110-4B03-99C8-DD3EE05CC4ED}" type="datetimeFigureOut">
              <a:rPr lang="en-ZA" smtClean="0"/>
              <a:t>2023/08/04</a:t>
            </a:fld>
            <a:endParaRPr lang="en-ZA"/>
          </a:p>
        </p:txBody>
      </p:sp>
      <p:sp>
        <p:nvSpPr>
          <p:cNvPr id="5" name="Footer Placeholder 4">
            <a:extLst>
              <a:ext uri="{FF2B5EF4-FFF2-40B4-BE49-F238E27FC236}">
                <a16:creationId xmlns:a16="http://schemas.microsoft.com/office/drawing/2014/main" id="{65FD61CE-80E2-CC9D-94F9-82C69905CEB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966A5DB-FCFE-5E21-F010-C9335EA570F6}"/>
              </a:ext>
            </a:extLst>
          </p:cNvPr>
          <p:cNvSpPr>
            <a:spLocks noGrp="1"/>
          </p:cNvSpPr>
          <p:nvPr>
            <p:ph type="sldNum" sz="quarter" idx="12"/>
          </p:nvPr>
        </p:nvSpPr>
        <p:spPr/>
        <p:txBody>
          <a:bodyPr/>
          <a:lstStyle/>
          <a:p>
            <a:fld id="{39491189-739A-4F63-B742-05A397427BDA}" type="slidenum">
              <a:rPr lang="en-ZA" smtClean="0"/>
              <a:t>‹#›</a:t>
            </a:fld>
            <a:endParaRPr lang="en-ZA"/>
          </a:p>
        </p:txBody>
      </p:sp>
    </p:spTree>
    <p:extLst>
      <p:ext uri="{BB962C8B-B14F-4D97-AF65-F5344CB8AC3E}">
        <p14:creationId xmlns:p14="http://schemas.microsoft.com/office/powerpoint/2010/main" val="185745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E22E-AC19-1005-0EBA-18DC0B2A84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098A7A8-EE69-C516-B379-BDC3F4CCE8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F72979-164B-0F34-635C-5D3B49725D6B}"/>
              </a:ext>
            </a:extLst>
          </p:cNvPr>
          <p:cNvSpPr>
            <a:spLocks noGrp="1"/>
          </p:cNvSpPr>
          <p:nvPr>
            <p:ph type="dt" sz="half" idx="10"/>
          </p:nvPr>
        </p:nvSpPr>
        <p:spPr/>
        <p:txBody>
          <a:bodyPr/>
          <a:lstStyle/>
          <a:p>
            <a:fld id="{B3BFA86E-7110-4B03-99C8-DD3EE05CC4ED}" type="datetimeFigureOut">
              <a:rPr lang="en-ZA" smtClean="0"/>
              <a:t>2023/08/04</a:t>
            </a:fld>
            <a:endParaRPr lang="en-ZA"/>
          </a:p>
        </p:txBody>
      </p:sp>
      <p:sp>
        <p:nvSpPr>
          <p:cNvPr id="5" name="Footer Placeholder 4">
            <a:extLst>
              <a:ext uri="{FF2B5EF4-FFF2-40B4-BE49-F238E27FC236}">
                <a16:creationId xmlns:a16="http://schemas.microsoft.com/office/drawing/2014/main" id="{D40521D1-0745-5C73-FF6A-DC031C668B0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63320EA-E94B-62F7-9F01-61A8D8550713}"/>
              </a:ext>
            </a:extLst>
          </p:cNvPr>
          <p:cNvSpPr>
            <a:spLocks noGrp="1"/>
          </p:cNvSpPr>
          <p:nvPr>
            <p:ph type="sldNum" sz="quarter" idx="12"/>
          </p:nvPr>
        </p:nvSpPr>
        <p:spPr/>
        <p:txBody>
          <a:bodyPr/>
          <a:lstStyle/>
          <a:p>
            <a:fld id="{39491189-739A-4F63-B742-05A397427BDA}" type="slidenum">
              <a:rPr lang="en-ZA" smtClean="0"/>
              <a:t>‹#›</a:t>
            </a:fld>
            <a:endParaRPr lang="en-ZA"/>
          </a:p>
        </p:txBody>
      </p:sp>
    </p:spTree>
    <p:extLst>
      <p:ext uri="{BB962C8B-B14F-4D97-AF65-F5344CB8AC3E}">
        <p14:creationId xmlns:p14="http://schemas.microsoft.com/office/powerpoint/2010/main" val="310676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0308-77F7-574D-6BE6-AA815FFA0F5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E4C10AD-0E9A-E7A0-5EF7-41814A7A1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EB76F87-34D3-370F-6F6E-E25759DB09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16A277D-7CEE-CFE0-E7B9-A46C0CD1EC43}"/>
              </a:ext>
            </a:extLst>
          </p:cNvPr>
          <p:cNvSpPr>
            <a:spLocks noGrp="1"/>
          </p:cNvSpPr>
          <p:nvPr>
            <p:ph type="dt" sz="half" idx="10"/>
          </p:nvPr>
        </p:nvSpPr>
        <p:spPr/>
        <p:txBody>
          <a:bodyPr/>
          <a:lstStyle/>
          <a:p>
            <a:fld id="{B3BFA86E-7110-4B03-99C8-DD3EE05CC4ED}" type="datetimeFigureOut">
              <a:rPr lang="en-ZA" smtClean="0"/>
              <a:t>2023/08/04</a:t>
            </a:fld>
            <a:endParaRPr lang="en-ZA"/>
          </a:p>
        </p:txBody>
      </p:sp>
      <p:sp>
        <p:nvSpPr>
          <p:cNvPr id="6" name="Footer Placeholder 5">
            <a:extLst>
              <a:ext uri="{FF2B5EF4-FFF2-40B4-BE49-F238E27FC236}">
                <a16:creationId xmlns:a16="http://schemas.microsoft.com/office/drawing/2014/main" id="{711E3A96-7C5B-B665-59AA-266B4D86223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80D9A49-2D08-E9D1-255F-3567A5BD2CD6}"/>
              </a:ext>
            </a:extLst>
          </p:cNvPr>
          <p:cNvSpPr>
            <a:spLocks noGrp="1"/>
          </p:cNvSpPr>
          <p:nvPr>
            <p:ph type="sldNum" sz="quarter" idx="12"/>
          </p:nvPr>
        </p:nvSpPr>
        <p:spPr/>
        <p:txBody>
          <a:bodyPr/>
          <a:lstStyle/>
          <a:p>
            <a:fld id="{39491189-739A-4F63-B742-05A397427BDA}" type="slidenum">
              <a:rPr lang="en-ZA" smtClean="0"/>
              <a:t>‹#›</a:t>
            </a:fld>
            <a:endParaRPr lang="en-ZA"/>
          </a:p>
        </p:txBody>
      </p:sp>
    </p:spTree>
    <p:extLst>
      <p:ext uri="{BB962C8B-B14F-4D97-AF65-F5344CB8AC3E}">
        <p14:creationId xmlns:p14="http://schemas.microsoft.com/office/powerpoint/2010/main" val="173242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A096-86A4-75D4-A824-FB6E94BC117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764FB87-CE2F-DBBE-DF12-DB32C7B476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10E9C7-38C2-AB0D-1C80-CAF7E1615C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F4B0C2B-D9C6-6EB1-58EB-78A9D2B3D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C5D928-E949-C54B-2890-458A6ED816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AF9C0D17-722B-2E41-D44D-D39ECAAE1CC2}"/>
              </a:ext>
            </a:extLst>
          </p:cNvPr>
          <p:cNvSpPr>
            <a:spLocks noGrp="1"/>
          </p:cNvSpPr>
          <p:nvPr>
            <p:ph type="dt" sz="half" idx="10"/>
          </p:nvPr>
        </p:nvSpPr>
        <p:spPr/>
        <p:txBody>
          <a:bodyPr/>
          <a:lstStyle/>
          <a:p>
            <a:fld id="{B3BFA86E-7110-4B03-99C8-DD3EE05CC4ED}" type="datetimeFigureOut">
              <a:rPr lang="en-ZA" smtClean="0"/>
              <a:t>2023/08/04</a:t>
            </a:fld>
            <a:endParaRPr lang="en-ZA"/>
          </a:p>
        </p:txBody>
      </p:sp>
      <p:sp>
        <p:nvSpPr>
          <p:cNvPr id="8" name="Footer Placeholder 7">
            <a:extLst>
              <a:ext uri="{FF2B5EF4-FFF2-40B4-BE49-F238E27FC236}">
                <a16:creationId xmlns:a16="http://schemas.microsoft.com/office/drawing/2014/main" id="{8876BE43-360D-21B3-BC8D-66BCBDC2440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D918C087-19CE-765E-D718-E58E86AF8549}"/>
              </a:ext>
            </a:extLst>
          </p:cNvPr>
          <p:cNvSpPr>
            <a:spLocks noGrp="1"/>
          </p:cNvSpPr>
          <p:nvPr>
            <p:ph type="sldNum" sz="quarter" idx="12"/>
          </p:nvPr>
        </p:nvSpPr>
        <p:spPr/>
        <p:txBody>
          <a:bodyPr/>
          <a:lstStyle/>
          <a:p>
            <a:fld id="{39491189-739A-4F63-B742-05A397427BDA}" type="slidenum">
              <a:rPr lang="en-ZA" smtClean="0"/>
              <a:t>‹#›</a:t>
            </a:fld>
            <a:endParaRPr lang="en-ZA"/>
          </a:p>
        </p:txBody>
      </p:sp>
    </p:spTree>
    <p:extLst>
      <p:ext uri="{BB962C8B-B14F-4D97-AF65-F5344CB8AC3E}">
        <p14:creationId xmlns:p14="http://schemas.microsoft.com/office/powerpoint/2010/main" val="293270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FFEE-AE9D-B36B-CE65-5AD04E1C0E7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BD58A3B-647C-40B1-A22A-93EA4352E214}"/>
              </a:ext>
            </a:extLst>
          </p:cNvPr>
          <p:cNvSpPr>
            <a:spLocks noGrp="1"/>
          </p:cNvSpPr>
          <p:nvPr>
            <p:ph type="dt" sz="half" idx="10"/>
          </p:nvPr>
        </p:nvSpPr>
        <p:spPr/>
        <p:txBody>
          <a:bodyPr/>
          <a:lstStyle/>
          <a:p>
            <a:fld id="{B3BFA86E-7110-4B03-99C8-DD3EE05CC4ED}" type="datetimeFigureOut">
              <a:rPr lang="en-ZA" smtClean="0"/>
              <a:t>2023/08/04</a:t>
            </a:fld>
            <a:endParaRPr lang="en-ZA"/>
          </a:p>
        </p:txBody>
      </p:sp>
      <p:sp>
        <p:nvSpPr>
          <p:cNvPr id="4" name="Footer Placeholder 3">
            <a:extLst>
              <a:ext uri="{FF2B5EF4-FFF2-40B4-BE49-F238E27FC236}">
                <a16:creationId xmlns:a16="http://schemas.microsoft.com/office/drawing/2014/main" id="{F78F4E2D-266E-A293-C2D7-0FDB100BC350}"/>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6E679D2C-F815-9149-351B-60C3198AA192}"/>
              </a:ext>
            </a:extLst>
          </p:cNvPr>
          <p:cNvSpPr>
            <a:spLocks noGrp="1"/>
          </p:cNvSpPr>
          <p:nvPr>
            <p:ph type="sldNum" sz="quarter" idx="12"/>
          </p:nvPr>
        </p:nvSpPr>
        <p:spPr/>
        <p:txBody>
          <a:bodyPr/>
          <a:lstStyle/>
          <a:p>
            <a:fld id="{39491189-739A-4F63-B742-05A397427BDA}" type="slidenum">
              <a:rPr lang="en-ZA" smtClean="0"/>
              <a:t>‹#›</a:t>
            </a:fld>
            <a:endParaRPr lang="en-ZA"/>
          </a:p>
        </p:txBody>
      </p:sp>
    </p:spTree>
    <p:extLst>
      <p:ext uri="{BB962C8B-B14F-4D97-AF65-F5344CB8AC3E}">
        <p14:creationId xmlns:p14="http://schemas.microsoft.com/office/powerpoint/2010/main" val="418931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AD78B2-9FD4-AB6B-D6CE-07E0C966A22D}"/>
              </a:ext>
            </a:extLst>
          </p:cNvPr>
          <p:cNvSpPr>
            <a:spLocks noGrp="1"/>
          </p:cNvSpPr>
          <p:nvPr>
            <p:ph type="dt" sz="half" idx="10"/>
          </p:nvPr>
        </p:nvSpPr>
        <p:spPr/>
        <p:txBody>
          <a:bodyPr/>
          <a:lstStyle/>
          <a:p>
            <a:fld id="{B3BFA86E-7110-4B03-99C8-DD3EE05CC4ED}" type="datetimeFigureOut">
              <a:rPr lang="en-ZA" smtClean="0"/>
              <a:t>2023/08/04</a:t>
            </a:fld>
            <a:endParaRPr lang="en-ZA"/>
          </a:p>
        </p:txBody>
      </p:sp>
      <p:sp>
        <p:nvSpPr>
          <p:cNvPr id="3" name="Footer Placeholder 2">
            <a:extLst>
              <a:ext uri="{FF2B5EF4-FFF2-40B4-BE49-F238E27FC236}">
                <a16:creationId xmlns:a16="http://schemas.microsoft.com/office/drawing/2014/main" id="{287A143E-EDDE-1EFF-2B85-F39074F1DCC7}"/>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FA3CED93-C648-A8BA-A420-005302086A46}"/>
              </a:ext>
            </a:extLst>
          </p:cNvPr>
          <p:cNvSpPr>
            <a:spLocks noGrp="1"/>
          </p:cNvSpPr>
          <p:nvPr>
            <p:ph type="sldNum" sz="quarter" idx="12"/>
          </p:nvPr>
        </p:nvSpPr>
        <p:spPr/>
        <p:txBody>
          <a:bodyPr/>
          <a:lstStyle/>
          <a:p>
            <a:fld id="{39491189-739A-4F63-B742-05A397427BDA}" type="slidenum">
              <a:rPr lang="en-ZA" smtClean="0"/>
              <a:t>‹#›</a:t>
            </a:fld>
            <a:endParaRPr lang="en-ZA"/>
          </a:p>
        </p:txBody>
      </p:sp>
    </p:spTree>
    <p:extLst>
      <p:ext uri="{BB962C8B-B14F-4D97-AF65-F5344CB8AC3E}">
        <p14:creationId xmlns:p14="http://schemas.microsoft.com/office/powerpoint/2010/main" val="132999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6A9C-4765-4458-FB78-B9E719E1DC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853B2C4-B603-7717-F49D-12E216EFB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EF419335-8B2E-4D36-C203-9B0A30F08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396DD-3DC4-6B2E-4CAD-C9F6631E0A35}"/>
              </a:ext>
            </a:extLst>
          </p:cNvPr>
          <p:cNvSpPr>
            <a:spLocks noGrp="1"/>
          </p:cNvSpPr>
          <p:nvPr>
            <p:ph type="dt" sz="half" idx="10"/>
          </p:nvPr>
        </p:nvSpPr>
        <p:spPr/>
        <p:txBody>
          <a:bodyPr/>
          <a:lstStyle/>
          <a:p>
            <a:fld id="{B3BFA86E-7110-4B03-99C8-DD3EE05CC4ED}" type="datetimeFigureOut">
              <a:rPr lang="en-ZA" smtClean="0"/>
              <a:t>2023/08/04</a:t>
            </a:fld>
            <a:endParaRPr lang="en-ZA"/>
          </a:p>
        </p:txBody>
      </p:sp>
      <p:sp>
        <p:nvSpPr>
          <p:cNvPr id="6" name="Footer Placeholder 5">
            <a:extLst>
              <a:ext uri="{FF2B5EF4-FFF2-40B4-BE49-F238E27FC236}">
                <a16:creationId xmlns:a16="http://schemas.microsoft.com/office/drawing/2014/main" id="{25405276-3EF1-0E9E-3504-E774EE72E32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181F444-A6F6-C7F5-BDEF-76B8192B11F5}"/>
              </a:ext>
            </a:extLst>
          </p:cNvPr>
          <p:cNvSpPr>
            <a:spLocks noGrp="1"/>
          </p:cNvSpPr>
          <p:nvPr>
            <p:ph type="sldNum" sz="quarter" idx="12"/>
          </p:nvPr>
        </p:nvSpPr>
        <p:spPr/>
        <p:txBody>
          <a:bodyPr/>
          <a:lstStyle/>
          <a:p>
            <a:fld id="{39491189-739A-4F63-B742-05A397427BDA}" type="slidenum">
              <a:rPr lang="en-ZA" smtClean="0"/>
              <a:t>‹#›</a:t>
            </a:fld>
            <a:endParaRPr lang="en-ZA"/>
          </a:p>
        </p:txBody>
      </p:sp>
    </p:spTree>
    <p:extLst>
      <p:ext uri="{BB962C8B-B14F-4D97-AF65-F5344CB8AC3E}">
        <p14:creationId xmlns:p14="http://schemas.microsoft.com/office/powerpoint/2010/main" val="111862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75CF-49E3-2E6C-0C5C-12F9E02F3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575D9ECA-5AD8-CD80-C414-A6759958E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52284028-D65B-FA55-6FED-5934943DC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7B09A-DEAF-114A-F180-137D27AF914A}"/>
              </a:ext>
            </a:extLst>
          </p:cNvPr>
          <p:cNvSpPr>
            <a:spLocks noGrp="1"/>
          </p:cNvSpPr>
          <p:nvPr>
            <p:ph type="dt" sz="half" idx="10"/>
          </p:nvPr>
        </p:nvSpPr>
        <p:spPr/>
        <p:txBody>
          <a:bodyPr/>
          <a:lstStyle/>
          <a:p>
            <a:fld id="{B3BFA86E-7110-4B03-99C8-DD3EE05CC4ED}" type="datetimeFigureOut">
              <a:rPr lang="en-ZA" smtClean="0"/>
              <a:t>2023/08/04</a:t>
            </a:fld>
            <a:endParaRPr lang="en-ZA"/>
          </a:p>
        </p:txBody>
      </p:sp>
      <p:sp>
        <p:nvSpPr>
          <p:cNvPr id="6" name="Footer Placeholder 5">
            <a:extLst>
              <a:ext uri="{FF2B5EF4-FFF2-40B4-BE49-F238E27FC236}">
                <a16:creationId xmlns:a16="http://schemas.microsoft.com/office/drawing/2014/main" id="{AB6F0610-B9FD-A472-A2AD-B9028253C4C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B9A4E5C-AD71-BCA4-14AE-36E3FFA29194}"/>
              </a:ext>
            </a:extLst>
          </p:cNvPr>
          <p:cNvSpPr>
            <a:spLocks noGrp="1"/>
          </p:cNvSpPr>
          <p:nvPr>
            <p:ph type="sldNum" sz="quarter" idx="12"/>
          </p:nvPr>
        </p:nvSpPr>
        <p:spPr/>
        <p:txBody>
          <a:bodyPr/>
          <a:lstStyle/>
          <a:p>
            <a:fld id="{39491189-739A-4F63-B742-05A397427BDA}" type="slidenum">
              <a:rPr lang="en-ZA" smtClean="0"/>
              <a:t>‹#›</a:t>
            </a:fld>
            <a:endParaRPr lang="en-ZA"/>
          </a:p>
        </p:txBody>
      </p:sp>
    </p:spTree>
    <p:extLst>
      <p:ext uri="{BB962C8B-B14F-4D97-AF65-F5344CB8AC3E}">
        <p14:creationId xmlns:p14="http://schemas.microsoft.com/office/powerpoint/2010/main" val="51371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CF40EE-25AF-34C2-641C-34DAF7931F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AC9E750-B2FB-B796-2C11-2C54D74A2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87693C2-0D34-4F90-D964-CDFB7CAC3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FA86E-7110-4B03-99C8-DD3EE05CC4ED}" type="datetimeFigureOut">
              <a:rPr lang="en-ZA" smtClean="0"/>
              <a:t>2023/08/04</a:t>
            </a:fld>
            <a:endParaRPr lang="en-ZA"/>
          </a:p>
        </p:txBody>
      </p:sp>
      <p:sp>
        <p:nvSpPr>
          <p:cNvPr id="5" name="Footer Placeholder 4">
            <a:extLst>
              <a:ext uri="{FF2B5EF4-FFF2-40B4-BE49-F238E27FC236}">
                <a16:creationId xmlns:a16="http://schemas.microsoft.com/office/drawing/2014/main" id="{5F4CA882-F77E-7F26-3500-E43F75D2C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0DF10B39-E0F6-3C78-8286-221A06FF3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91189-739A-4F63-B742-05A397427BDA}" type="slidenum">
              <a:rPr lang="en-ZA" smtClean="0"/>
              <a:t>‹#›</a:t>
            </a:fld>
            <a:endParaRPr lang="en-ZA"/>
          </a:p>
        </p:txBody>
      </p:sp>
    </p:spTree>
    <p:extLst>
      <p:ext uri="{BB962C8B-B14F-4D97-AF65-F5344CB8AC3E}">
        <p14:creationId xmlns:p14="http://schemas.microsoft.com/office/powerpoint/2010/main" val="3079005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112B4A7-3559-4D03-BE94-7DA52DBD6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252538"/>
            <a:ext cx="3494670" cy="635292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grey logo&#10;&#10;Description automatically generated">
            <a:extLst>
              <a:ext uri="{FF2B5EF4-FFF2-40B4-BE49-F238E27FC236}">
                <a16:creationId xmlns:a16="http://schemas.microsoft.com/office/drawing/2014/main" id="{241C4DFD-A13D-36E0-44C7-D79607E6A596}"/>
              </a:ext>
            </a:extLst>
          </p:cNvPr>
          <p:cNvPicPr>
            <a:picLocks noChangeAspect="1"/>
          </p:cNvPicPr>
          <p:nvPr/>
        </p:nvPicPr>
        <p:blipFill rotWithShape="1">
          <a:blip r:embed="rId2">
            <a:extLst>
              <a:ext uri="{28A0092B-C50C-407E-A947-70E740481C1C}">
                <a14:useLocalDpi xmlns:a14="http://schemas.microsoft.com/office/drawing/2010/main" val="0"/>
              </a:ext>
            </a:extLst>
          </a:blip>
          <a:srcRect b="6722"/>
          <a:stretch/>
        </p:blipFill>
        <p:spPr bwMode="auto">
          <a:xfrm>
            <a:off x="2084917" y="5239885"/>
            <a:ext cx="1832588" cy="1154118"/>
          </a:xfrm>
          <a:prstGeom prst="rect">
            <a:avLst/>
          </a:prstGeom>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90A119F-4D89-E4C1-C817-96C892784AEB}"/>
              </a:ext>
            </a:extLst>
          </p:cNvPr>
          <p:cNvPicPr>
            <a:picLocks noChangeAspect="1"/>
          </p:cNvPicPr>
          <p:nvPr/>
        </p:nvPicPr>
        <p:blipFill rotWithShape="1">
          <a:blip r:embed="rId3">
            <a:extLst>
              <a:ext uri="{28A0092B-C50C-407E-A947-70E740481C1C}">
                <a14:useLocalDpi xmlns:a14="http://schemas.microsoft.com/office/drawing/2010/main" val="0"/>
              </a:ext>
            </a:extLst>
          </a:blip>
          <a:srcRect l="40995" r="30987"/>
          <a:stretch/>
        </p:blipFill>
        <p:spPr bwMode="auto">
          <a:xfrm>
            <a:off x="623882" y="386265"/>
            <a:ext cx="2690817" cy="1728680"/>
          </a:xfrm>
          <a:prstGeom prst="rect">
            <a:avLst/>
          </a:prstGeom>
          <a:extLst>
            <a:ext uri="{53640926-AAD7-44D8-BBD7-CCE9431645EC}">
              <a14:shadowObscured xmlns:a14="http://schemas.microsoft.com/office/drawing/2010/main"/>
            </a:ext>
          </a:extLst>
        </p:spPr>
      </p:pic>
      <p:sp>
        <p:nvSpPr>
          <p:cNvPr id="11" name="Title 10">
            <a:extLst>
              <a:ext uri="{FF2B5EF4-FFF2-40B4-BE49-F238E27FC236}">
                <a16:creationId xmlns:a16="http://schemas.microsoft.com/office/drawing/2014/main" id="{939FE1C8-2878-C854-57A6-5F2AB5372DFA}"/>
              </a:ext>
            </a:extLst>
          </p:cNvPr>
          <p:cNvSpPr>
            <a:spLocks noGrp="1"/>
          </p:cNvSpPr>
          <p:nvPr>
            <p:ph type="ctrTitle"/>
          </p:nvPr>
        </p:nvSpPr>
        <p:spPr>
          <a:xfrm>
            <a:off x="3823855" y="2957199"/>
            <a:ext cx="8038960" cy="2387600"/>
          </a:xfrm>
        </p:spPr>
        <p:txBody>
          <a:bodyPr>
            <a:normAutofit fontScale="90000"/>
          </a:bodyPr>
          <a:lstStyle/>
          <a:p>
            <a:r>
              <a:rPr lang="en-US" sz="6000" b="1" dirty="0"/>
              <a:t>Support to </a:t>
            </a:r>
            <a:r>
              <a:rPr lang="en-US" sz="6000" b="1" dirty="0" err="1"/>
              <a:t>organisations</a:t>
            </a:r>
            <a:r>
              <a:rPr lang="en-US" sz="6000" b="1" dirty="0"/>
              <a:t> developing proposals </a:t>
            </a:r>
            <a:br>
              <a:rPr lang="en-US" sz="6000" b="1" dirty="0"/>
            </a:br>
            <a:r>
              <a:rPr lang="en-US" sz="6000" b="1" dirty="0"/>
              <a:t>for the NYS</a:t>
            </a:r>
            <a:endParaRPr lang="en-US" dirty="0"/>
          </a:p>
        </p:txBody>
      </p:sp>
      <p:pic>
        <p:nvPicPr>
          <p:cNvPr id="2" name="Picture 1">
            <a:extLst>
              <a:ext uri="{FF2B5EF4-FFF2-40B4-BE49-F238E27FC236}">
                <a16:creationId xmlns:a16="http://schemas.microsoft.com/office/drawing/2014/main" id="{E22CD899-3034-0EA1-9D62-634EFBDF58EE}"/>
              </a:ext>
            </a:extLst>
          </p:cNvPr>
          <p:cNvPicPr>
            <a:picLocks noChangeAspect="1"/>
          </p:cNvPicPr>
          <p:nvPr/>
        </p:nvPicPr>
        <p:blipFill rotWithShape="1">
          <a:blip r:embed="rId3">
            <a:extLst>
              <a:ext uri="{28A0092B-C50C-407E-A947-70E740481C1C}">
                <a14:useLocalDpi xmlns:a14="http://schemas.microsoft.com/office/drawing/2010/main" val="0"/>
              </a:ext>
            </a:extLst>
          </a:blip>
          <a:srcRect l="70776" t="39302" r="8343"/>
          <a:stretch/>
        </p:blipFill>
        <p:spPr bwMode="auto">
          <a:xfrm>
            <a:off x="412959" y="5519160"/>
            <a:ext cx="1671957" cy="87484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01648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112B4A7-3559-4D03-BE94-7DA52DBD6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88EDEE-4E6C-02D5-3F20-9A3610C7ED77}"/>
              </a:ext>
            </a:extLst>
          </p:cNvPr>
          <p:cNvSpPr>
            <a:spLocks noGrp="1"/>
          </p:cNvSpPr>
          <p:nvPr>
            <p:ph type="ctrTitle"/>
          </p:nvPr>
        </p:nvSpPr>
        <p:spPr>
          <a:xfrm>
            <a:off x="4485683" y="349664"/>
            <a:ext cx="7124671" cy="1638377"/>
          </a:xfrm>
        </p:spPr>
        <p:txBody>
          <a:bodyPr vert="horz" lIns="91440" tIns="45720" rIns="91440" bIns="45720" rtlCol="0" anchor="b">
            <a:normAutofit fontScale="90000"/>
          </a:bodyPr>
          <a:lstStyle/>
          <a:p>
            <a:pPr algn="l"/>
            <a:r>
              <a:rPr lang="en-US" sz="4800" b="1" dirty="0"/>
              <a:t>Are you feeling overwhelmed by pulling the submission together?</a:t>
            </a:r>
          </a:p>
        </p:txBody>
      </p:sp>
      <p:sp>
        <p:nvSpPr>
          <p:cNvPr id="23" name="Rectangle 2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252538"/>
            <a:ext cx="3494670" cy="635292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41D72D5-FF72-74E0-CC2B-06994A6A3367}"/>
              </a:ext>
            </a:extLst>
          </p:cNvPr>
          <p:cNvSpPr>
            <a:spLocks noGrp="1"/>
          </p:cNvSpPr>
          <p:nvPr>
            <p:ph type="subTitle" idx="1"/>
          </p:nvPr>
        </p:nvSpPr>
        <p:spPr>
          <a:xfrm>
            <a:off x="4488874" y="2620641"/>
            <a:ext cx="4722034" cy="3023702"/>
          </a:xfrm>
        </p:spPr>
        <p:txBody>
          <a:bodyPr vert="horz" lIns="91440" tIns="45720" rIns="91440" bIns="45720" rtlCol="0" anchor="t">
            <a:normAutofit fontScale="92500" lnSpcReduction="10000"/>
          </a:bodyPr>
          <a:lstStyle/>
          <a:p>
            <a:pPr algn="l">
              <a:lnSpc>
                <a:spcPct val="150000"/>
              </a:lnSpc>
            </a:pPr>
            <a:r>
              <a:rPr lang="en-US" sz="2000" dirty="0"/>
              <a:t>On behalf of the German Federal Ministry of Economic Cooperation and Development (BMZ), the Deutsche Gesellschaft für </a:t>
            </a:r>
            <a:r>
              <a:rPr lang="en-US" sz="2000" dirty="0" err="1"/>
              <a:t>Internationale</a:t>
            </a:r>
            <a:r>
              <a:rPr lang="en-US" sz="2000" dirty="0"/>
              <a:t> </a:t>
            </a:r>
            <a:r>
              <a:rPr lang="en-US" sz="2000" dirty="0" err="1"/>
              <a:t>Zusammenarbeit</a:t>
            </a:r>
            <a:r>
              <a:rPr lang="en-US" sz="2000" dirty="0"/>
              <a:t> (GIZ) aims to support </a:t>
            </a:r>
            <a:r>
              <a:rPr lang="en-US" sz="2000" dirty="0" err="1"/>
              <a:t>organisations</a:t>
            </a:r>
            <a:r>
              <a:rPr lang="en-US" sz="2000" dirty="0"/>
              <a:t> that intend to submit an application for the NYS in developing their proposals</a:t>
            </a:r>
          </a:p>
          <a:p>
            <a:pPr algn="l">
              <a:lnSpc>
                <a:spcPct val="150000"/>
              </a:lnSpc>
            </a:pPr>
            <a:endParaRPr lang="en-US" sz="2000" dirty="0"/>
          </a:p>
        </p:txBody>
      </p:sp>
      <p:pic>
        <p:nvPicPr>
          <p:cNvPr id="4" name="Picture 3">
            <a:extLst>
              <a:ext uri="{FF2B5EF4-FFF2-40B4-BE49-F238E27FC236}">
                <a16:creationId xmlns:a16="http://schemas.microsoft.com/office/drawing/2014/main" id="{1FF1BD08-E965-C30A-C319-736DB24A503A}"/>
              </a:ext>
            </a:extLst>
          </p:cNvPr>
          <p:cNvPicPr>
            <a:picLocks noChangeAspect="1"/>
          </p:cNvPicPr>
          <p:nvPr/>
        </p:nvPicPr>
        <p:blipFill>
          <a:blip r:embed="rId2"/>
          <a:stretch>
            <a:fillRect/>
          </a:stretch>
        </p:blipFill>
        <p:spPr>
          <a:xfrm>
            <a:off x="9053607" y="2171553"/>
            <a:ext cx="3185217" cy="4686447"/>
          </a:xfrm>
          <a:prstGeom prst="rect">
            <a:avLst/>
          </a:prstGeom>
        </p:spPr>
      </p:pic>
      <p:pic>
        <p:nvPicPr>
          <p:cNvPr id="5" name="Picture 4" descr="A black and grey logo&#10;&#10;Description automatically generated">
            <a:extLst>
              <a:ext uri="{FF2B5EF4-FFF2-40B4-BE49-F238E27FC236}">
                <a16:creationId xmlns:a16="http://schemas.microsoft.com/office/drawing/2014/main" id="{CAB8E763-518F-47B8-73B8-407648187D3D}"/>
              </a:ext>
            </a:extLst>
          </p:cNvPr>
          <p:cNvPicPr>
            <a:picLocks noChangeAspect="1"/>
          </p:cNvPicPr>
          <p:nvPr/>
        </p:nvPicPr>
        <p:blipFill rotWithShape="1">
          <a:blip r:embed="rId3">
            <a:extLst>
              <a:ext uri="{28A0092B-C50C-407E-A947-70E740481C1C}">
                <a14:useLocalDpi xmlns:a14="http://schemas.microsoft.com/office/drawing/2010/main" val="0"/>
              </a:ext>
            </a:extLst>
          </a:blip>
          <a:srcRect b="6722"/>
          <a:stretch/>
        </p:blipFill>
        <p:spPr bwMode="auto">
          <a:xfrm>
            <a:off x="2084917" y="5239885"/>
            <a:ext cx="1832588" cy="1154118"/>
          </a:xfrm>
          <a:prstGeom prst="rect">
            <a:avLst/>
          </a:prstGeom>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D1C3C0AB-6C4B-A1B1-3CCD-38690187A73C}"/>
              </a:ext>
            </a:extLst>
          </p:cNvPr>
          <p:cNvPicPr>
            <a:picLocks noChangeAspect="1"/>
          </p:cNvPicPr>
          <p:nvPr/>
        </p:nvPicPr>
        <p:blipFill rotWithShape="1">
          <a:blip r:embed="rId4">
            <a:extLst>
              <a:ext uri="{28A0092B-C50C-407E-A947-70E740481C1C}">
                <a14:useLocalDpi xmlns:a14="http://schemas.microsoft.com/office/drawing/2010/main" val="0"/>
              </a:ext>
            </a:extLst>
          </a:blip>
          <a:srcRect l="40995" r="30987"/>
          <a:stretch/>
        </p:blipFill>
        <p:spPr bwMode="auto">
          <a:xfrm>
            <a:off x="623882" y="386265"/>
            <a:ext cx="2690817" cy="1728680"/>
          </a:xfrm>
          <a:prstGeom prst="rect">
            <a:avLst/>
          </a:prstGeom>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25ADF494-1446-F40C-17B1-0FAAA65685AF}"/>
              </a:ext>
            </a:extLst>
          </p:cNvPr>
          <p:cNvPicPr>
            <a:picLocks noChangeAspect="1"/>
          </p:cNvPicPr>
          <p:nvPr/>
        </p:nvPicPr>
        <p:blipFill rotWithShape="1">
          <a:blip r:embed="rId4">
            <a:extLst>
              <a:ext uri="{28A0092B-C50C-407E-A947-70E740481C1C}">
                <a14:useLocalDpi xmlns:a14="http://schemas.microsoft.com/office/drawing/2010/main" val="0"/>
              </a:ext>
            </a:extLst>
          </a:blip>
          <a:srcRect l="70776" t="39302" r="8343"/>
          <a:stretch/>
        </p:blipFill>
        <p:spPr bwMode="auto">
          <a:xfrm>
            <a:off x="412959" y="5519160"/>
            <a:ext cx="1671957" cy="87484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20458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112B4A7-3559-4D03-BE94-7DA52DBD6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88EDEE-4E6C-02D5-3F20-9A3610C7ED77}"/>
              </a:ext>
            </a:extLst>
          </p:cNvPr>
          <p:cNvSpPr>
            <a:spLocks noGrp="1"/>
          </p:cNvSpPr>
          <p:nvPr>
            <p:ph type="ctrTitle"/>
          </p:nvPr>
        </p:nvSpPr>
        <p:spPr>
          <a:xfrm>
            <a:off x="4485683" y="349664"/>
            <a:ext cx="7124671" cy="1638377"/>
          </a:xfrm>
        </p:spPr>
        <p:txBody>
          <a:bodyPr vert="horz" lIns="91440" tIns="45720" rIns="91440" bIns="45720" rtlCol="0" anchor="b">
            <a:normAutofit/>
          </a:bodyPr>
          <a:lstStyle/>
          <a:p>
            <a:pPr algn="l"/>
            <a:r>
              <a:rPr lang="en-US" sz="4800" b="1" dirty="0"/>
              <a:t>What is being offered?</a:t>
            </a:r>
            <a:br>
              <a:rPr lang="en-US" sz="4800" b="1" dirty="0"/>
            </a:br>
            <a:endParaRPr lang="en-US" sz="4800" b="1" dirty="0"/>
          </a:p>
        </p:txBody>
      </p:sp>
      <p:sp>
        <p:nvSpPr>
          <p:cNvPr id="23" name="Rectangle 2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252538"/>
            <a:ext cx="3494670" cy="635292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41D72D5-FF72-74E0-CC2B-06994A6A3367}"/>
              </a:ext>
            </a:extLst>
          </p:cNvPr>
          <p:cNvSpPr>
            <a:spLocks noGrp="1"/>
          </p:cNvSpPr>
          <p:nvPr>
            <p:ph type="subTitle" idx="1"/>
          </p:nvPr>
        </p:nvSpPr>
        <p:spPr>
          <a:xfrm>
            <a:off x="4485682" y="2146816"/>
            <a:ext cx="7568785" cy="3023702"/>
          </a:xfrm>
        </p:spPr>
        <p:txBody>
          <a:bodyPr vert="horz" lIns="91440" tIns="45720" rIns="91440" bIns="45720" rtlCol="0" anchor="t">
            <a:normAutofit/>
          </a:bodyPr>
          <a:lstStyle/>
          <a:p>
            <a:pPr>
              <a:lnSpc>
                <a:spcPct val="107000"/>
              </a:lnSpc>
              <a:spcAft>
                <a:spcPts val="600"/>
              </a:spcAft>
              <a:tabLst>
                <a:tab pos="10399713" algn="l"/>
              </a:tabLst>
            </a:pPr>
            <a:r>
              <a:rPr lang="en-ZA" sz="2000" dirty="0">
                <a:effectLst/>
                <a:latin typeface="Calibri" panose="020F0502020204030204" pitchFamily="34" charset="0"/>
                <a:ea typeface="Calibri" panose="020F0502020204030204" pitchFamily="34" charset="0"/>
                <a:cs typeface="Calibri" panose="020F0502020204030204" pitchFamily="34" charset="0"/>
              </a:rPr>
              <a:t>GIZ has contracted </a:t>
            </a:r>
            <a:r>
              <a:rPr lang="en-ZA" sz="2400" b="1" dirty="0">
                <a:effectLst/>
                <a:latin typeface="Calibri" panose="020F0502020204030204" pitchFamily="34" charset="0"/>
                <a:ea typeface="Calibri" panose="020F0502020204030204" pitchFamily="34" charset="0"/>
                <a:cs typeface="Calibri" panose="020F0502020204030204" pitchFamily="34" charset="0"/>
              </a:rPr>
              <a:t>DEZ Advisory Services (DEZ)</a:t>
            </a:r>
            <a:r>
              <a:rPr lang="en-ZA" sz="2000" b="1" dirty="0">
                <a:effectLst/>
                <a:latin typeface="Calibri" panose="020F0502020204030204" pitchFamily="34" charset="0"/>
                <a:ea typeface="Calibri" panose="020F0502020204030204" pitchFamily="34" charset="0"/>
                <a:cs typeface="Calibri" panose="020F0502020204030204" pitchFamily="34" charset="0"/>
              </a:rPr>
              <a:t> t</a:t>
            </a:r>
            <a:r>
              <a:rPr lang="en-ZA" sz="2000" dirty="0">
                <a:effectLst/>
                <a:latin typeface="Calibri" panose="020F0502020204030204" pitchFamily="34" charset="0"/>
                <a:ea typeface="Calibri" panose="020F0502020204030204" pitchFamily="34" charset="0"/>
                <a:cs typeface="Calibri" panose="020F0502020204030204" pitchFamily="34" charset="0"/>
              </a:rPr>
              <a:t>o provide you with support in developing a powerful proposal for the NYS. </a:t>
            </a:r>
          </a:p>
          <a:p>
            <a:pPr>
              <a:lnSpc>
                <a:spcPct val="107000"/>
              </a:lnSpc>
              <a:spcAft>
                <a:spcPts val="600"/>
              </a:spcAft>
              <a:tabLst>
                <a:tab pos="10399713" algn="l"/>
              </a:tabLst>
            </a:pPr>
            <a:r>
              <a:rPr lang="en-ZA" sz="2000" dirty="0">
                <a:effectLst/>
                <a:latin typeface="Calibri" panose="020F0502020204030204" pitchFamily="34" charset="0"/>
                <a:ea typeface="Calibri" panose="020F0502020204030204" pitchFamily="34" charset="0"/>
                <a:cs typeface="Calibri" panose="020F0502020204030204" pitchFamily="34" charset="0"/>
              </a:rPr>
              <a:t>The experts can support you with the following:</a:t>
            </a:r>
          </a:p>
        </p:txBody>
      </p:sp>
      <p:graphicFrame>
        <p:nvGraphicFramePr>
          <p:cNvPr id="4" name="Diagram 3">
            <a:extLst>
              <a:ext uri="{FF2B5EF4-FFF2-40B4-BE49-F238E27FC236}">
                <a16:creationId xmlns:a16="http://schemas.microsoft.com/office/drawing/2014/main" id="{95D74F51-950B-F0B1-C441-DA96B0FF2D4E}"/>
              </a:ext>
            </a:extLst>
          </p:cNvPr>
          <p:cNvGraphicFramePr/>
          <p:nvPr>
            <p:extLst>
              <p:ext uri="{D42A27DB-BD31-4B8C-83A1-F6EECF244321}">
                <p14:modId xmlns:p14="http://schemas.microsoft.com/office/powerpoint/2010/main" val="4092328713"/>
              </p:ext>
            </p:extLst>
          </p:nvPr>
        </p:nvGraphicFramePr>
        <p:xfrm>
          <a:off x="3943927" y="4002101"/>
          <a:ext cx="8128000" cy="2146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A3A05AC4-CE19-D59B-844B-2FC300BD279C}"/>
              </a:ext>
            </a:extLst>
          </p:cNvPr>
          <p:cNvGrpSpPr/>
          <p:nvPr/>
        </p:nvGrpSpPr>
        <p:grpSpPr>
          <a:xfrm>
            <a:off x="10656509" y="3438923"/>
            <a:ext cx="504951" cy="573101"/>
            <a:chOff x="2042129" y="1156837"/>
            <a:chExt cx="430387" cy="440558"/>
          </a:xfrm>
          <a:solidFill>
            <a:srgbClr val="2BB8AB"/>
          </a:solidFill>
        </p:grpSpPr>
        <p:sp>
          <p:nvSpPr>
            <p:cNvPr id="6" name="Oval 5">
              <a:extLst>
                <a:ext uri="{FF2B5EF4-FFF2-40B4-BE49-F238E27FC236}">
                  <a16:creationId xmlns:a16="http://schemas.microsoft.com/office/drawing/2014/main" id="{D6085FEA-57C2-5979-2C64-1C4BC1396F51}"/>
                </a:ext>
              </a:extLst>
            </p:cNvPr>
            <p:cNvSpPr/>
            <p:nvPr/>
          </p:nvSpPr>
          <p:spPr>
            <a:xfrm>
              <a:off x="2042129" y="1156837"/>
              <a:ext cx="186698" cy="186698"/>
            </a:xfrm>
            <a:prstGeom prst="ellipse">
              <a:avLst/>
            </a:prstGeom>
            <a:solidFill>
              <a:srgbClr val="2BB8A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3">
              <a:extLst>
                <a:ext uri="{FF2B5EF4-FFF2-40B4-BE49-F238E27FC236}">
                  <a16:creationId xmlns:a16="http://schemas.microsoft.com/office/drawing/2014/main" id="{30B16C2D-7ACB-FB30-D2BC-511775BE5419}"/>
                </a:ext>
              </a:extLst>
            </p:cNvPr>
            <p:cNvSpPr/>
            <p:nvPr/>
          </p:nvSpPr>
          <p:spPr>
            <a:xfrm>
              <a:off x="2109228" y="1234107"/>
              <a:ext cx="363288" cy="363288"/>
            </a:xfrm>
            <a:custGeom>
              <a:avLst/>
              <a:gdLst>
                <a:gd name="connsiteX0" fmla="*/ 390525 w 590550"/>
                <a:gd name="connsiteY0" fmla="*/ 514350 h 590550"/>
                <a:gd name="connsiteX1" fmla="*/ 390525 w 590550"/>
                <a:gd name="connsiteY1" fmla="*/ 571500 h 590550"/>
                <a:gd name="connsiteX2" fmla="*/ 561975 w 590550"/>
                <a:gd name="connsiteY2" fmla="*/ 571500 h 590550"/>
                <a:gd name="connsiteX3" fmla="*/ 561975 w 590550"/>
                <a:gd name="connsiteY3" fmla="*/ 514350 h 590550"/>
                <a:gd name="connsiteX4" fmla="*/ 114300 w 590550"/>
                <a:gd name="connsiteY4" fmla="*/ 514350 h 590550"/>
                <a:gd name="connsiteX5" fmla="*/ 95250 w 590550"/>
                <a:gd name="connsiteY5" fmla="*/ 533400 h 590550"/>
                <a:gd name="connsiteX6" fmla="*/ 95250 w 590550"/>
                <a:gd name="connsiteY6" fmla="*/ 533419 h 590550"/>
                <a:gd name="connsiteX7" fmla="*/ 304800 w 590550"/>
                <a:gd name="connsiteY7" fmla="*/ 533400 h 590550"/>
                <a:gd name="connsiteX8" fmla="*/ 285750 w 590550"/>
                <a:gd name="connsiteY8" fmla="*/ 514350 h 590550"/>
                <a:gd name="connsiteX9" fmla="*/ 142875 w 590550"/>
                <a:gd name="connsiteY9" fmla="*/ 476250 h 590550"/>
                <a:gd name="connsiteX10" fmla="*/ 142875 w 590550"/>
                <a:gd name="connsiteY10" fmla="*/ 495300 h 590550"/>
                <a:gd name="connsiteX11" fmla="*/ 257175 w 590550"/>
                <a:gd name="connsiteY11" fmla="*/ 495300 h 590550"/>
                <a:gd name="connsiteX12" fmla="*/ 257175 w 590550"/>
                <a:gd name="connsiteY12" fmla="*/ 476250 h 590550"/>
                <a:gd name="connsiteX13" fmla="*/ 238125 w 590550"/>
                <a:gd name="connsiteY13" fmla="*/ 266700 h 590550"/>
                <a:gd name="connsiteX14" fmla="*/ 196958 w 590550"/>
                <a:gd name="connsiteY14" fmla="*/ 290474 h 590550"/>
                <a:gd name="connsiteX15" fmla="*/ 238125 w 590550"/>
                <a:gd name="connsiteY15" fmla="*/ 304800 h 590550"/>
                <a:gd name="connsiteX16" fmla="*/ 279292 w 590550"/>
                <a:gd name="connsiteY16" fmla="*/ 290474 h 590550"/>
                <a:gd name="connsiteX17" fmla="*/ 238125 w 590550"/>
                <a:gd name="connsiteY17" fmla="*/ 266700 h 590550"/>
                <a:gd name="connsiteX18" fmla="*/ 76200 w 590550"/>
                <a:gd name="connsiteY18" fmla="*/ 266700 h 590550"/>
                <a:gd name="connsiteX19" fmla="*/ 95250 w 590550"/>
                <a:gd name="connsiteY19" fmla="*/ 266700 h 590550"/>
                <a:gd name="connsiteX20" fmla="*/ 95250 w 590550"/>
                <a:gd name="connsiteY20" fmla="*/ 381000 h 590550"/>
                <a:gd name="connsiteX21" fmla="*/ 114300 w 590550"/>
                <a:gd name="connsiteY21" fmla="*/ 381000 h 590550"/>
                <a:gd name="connsiteX22" fmla="*/ 114300 w 590550"/>
                <a:gd name="connsiteY22" fmla="*/ 285750 h 590550"/>
                <a:gd name="connsiteX23" fmla="*/ 133350 w 590550"/>
                <a:gd name="connsiteY23" fmla="*/ 285750 h 590550"/>
                <a:gd name="connsiteX24" fmla="*/ 133350 w 590550"/>
                <a:gd name="connsiteY24" fmla="*/ 381000 h 590550"/>
                <a:gd name="connsiteX25" fmla="*/ 152400 w 590550"/>
                <a:gd name="connsiteY25" fmla="*/ 381000 h 590550"/>
                <a:gd name="connsiteX26" fmla="*/ 152400 w 590550"/>
                <a:gd name="connsiteY26" fmla="*/ 304800 h 590550"/>
                <a:gd name="connsiteX27" fmla="*/ 171450 w 590550"/>
                <a:gd name="connsiteY27" fmla="*/ 304800 h 590550"/>
                <a:gd name="connsiteX28" fmla="*/ 171450 w 590550"/>
                <a:gd name="connsiteY28" fmla="*/ 381000 h 590550"/>
                <a:gd name="connsiteX29" fmla="*/ 190500 w 590550"/>
                <a:gd name="connsiteY29" fmla="*/ 381000 h 590550"/>
                <a:gd name="connsiteX30" fmla="*/ 190500 w 590550"/>
                <a:gd name="connsiteY30" fmla="*/ 342900 h 590550"/>
                <a:gd name="connsiteX31" fmla="*/ 209550 w 590550"/>
                <a:gd name="connsiteY31" fmla="*/ 342900 h 590550"/>
                <a:gd name="connsiteX32" fmla="*/ 209550 w 590550"/>
                <a:gd name="connsiteY32" fmla="*/ 381000 h 590550"/>
                <a:gd name="connsiteX33" fmla="*/ 228600 w 590550"/>
                <a:gd name="connsiteY33" fmla="*/ 381000 h 590550"/>
                <a:gd name="connsiteX34" fmla="*/ 228600 w 590550"/>
                <a:gd name="connsiteY34" fmla="*/ 361950 h 590550"/>
                <a:gd name="connsiteX35" fmla="*/ 247650 w 590550"/>
                <a:gd name="connsiteY35" fmla="*/ 361950 h 590550"/>
                <a:gd name="connsiteX36" fmla="*/ 247650 w 590550"/>
                <a:gd name="connsiteY36" fmla="*/ 381000 h 590550"/>
                <a:gd name="connsiteX37" fmla="*/ 266700 w 590550"/>
                <a:gd name="connsiteY37" fmla="*/ 381000 h 590550"/>
                <a:gd name="connsiteX38" fmla="*/ 266700 w 590550"/>
                <a:gd name="connsiteY38" fmla="*/ 342900 h 590550"/>
                <a:gd name="connsiteX39" fmla="*/ 285750 w 590550"/>
                <a:gd name="connsiteY39" fmla="*/ 342900 h 590550"/>
                <a:gd name="connsiteX40" fmla="*/ 285750 w 590550"/>
                <a:gd name="connsiteY40" fmla="*/ 381000 h 590550"/>
                <a:gd name="connsiteX41" fmla="*/ 304800 w 590550"/>
                <a:gd name="connsiteY41" fmla="*/ 381000 h 590550"/>
                <a:gd name="connsiteX42" fmla="*/ 304800 w 590550"/>
                <a:gd name="connsiteY42" fmla="*/ 400050 h 590550"/>
                <a:gd name="connsiteX43" fmla="*/ 76200 w 590550"/>
                <a:gd name="connsiteY43" fmla="*/ 400050 h 590550"/>
                <a:gd name="connsiteX44" fmla="*/ 57150 w 590550"/>
                <a:gd name="connsiteY44" fmla="*/ 247650 h 590550"/>
                <a:gd name="connsiteX45" fmla="*/ 57150 w 590550"/>
                <a:gd name="connsiteY45" fmla="*/ 419100 h 590550"/>
                <a:gd name="connsiteX46" fmla="*/ 342900 w 590550"/>
                <a:gd name="connsiteY46" fmla="*/ 419100 h 590550"/>
                <a:gd name="connsiteX47" fmla="*/ 342900 w 590550"/>
                <a:gd name="connsiteY47" fmla="*/ 329679 h 590550"/>
                <a:gd name="connsiteX48" fmla="*/ 337709 w 590550"/>
                <a:gd name="connsiteY48" fmla="*/ 318545 h 590550"/>
                <a:gd name="connsiteX49" fmla="*/ 327908 w 590550"/>
                <a:gd name="connsiteY49" fmla="*/ 303838 h 590550"/>
                <a:gd name="connsiteX50" fmla="*/ 323850 w 590550"/>
                <a:gd name="connsiteY50" fmla="*/ 290446 h 590550"/>
                <a:gd name="connsiteX51" fmla="*/ 342900 w 590550"/>
                <a:gd name="connsiteY51" fmla="*/ 266862 h 590550"/>
                <a:gd name="connsiteX52" fmla="*/ 342900 w 590550"/>
                <a:gd name="connsiteY52" fmla="*/ 247650 h 590550"/>
                <a:gd name="connsiteX53" fmla="*/ 323288 w 590550"/>
                <a:gd name="connsiteY53" fmla="*/ 247650 h 590550"/>
                <a:gd name="connsiteX54" fmla="*/ 238125 w 590550"/>
                <a:gd name="connsiteY54" fmla="*/ 323850 h 590550"/>
                <a:gd name="connsiteX55" fmla="*/ 152962 w 590550"/>
                <a:gd name="connsiteY55" fmla="*/ 247650 h 590550"/>
                <a:gd name="connsiteX56" fmla="*/ 318849 w 590550"/>
                <a:gd name="connsiteY56" fmla="*/ 209550 h 590550"/>
                <a:gd name="connsiteX57" fmla="*/ 323288 w 590550"/>
                <a:gd name="connsiteY57" fmla="*/ 228600 h 590550"/>
                <a:gd name="connsiteX58" fmla="*/ 342900 w 590550"/>
                <a:gd name="connsiteY58" fmla="*/ 228600 h 590550"/>
                <a:gd name="connsiteX59" fmla="*/ 361950 w 590550"/>
                <a:gd name="connsiteY59" fmla="*/ 247650 h 590550"/>
                <a:gd name="connsiteX60" fmla="*/ 361950 w 590550"/>
                <a:gd name="connsiteY60" fmla="*/ 268119 h 590550"/>
                <a:gd name="connsiteX61" fmla="*/ 381000 w 590550"/>
                <a:gd name="connsiteY61" fmla="*/ 276196 h 590550"/>
                <a:gd name="connsiteX62" fmla="*/ 381000 w 590550"/>
                <a:gd name="connsiteY62" fmla="*/ 238125 h 590550"/>
                <a:gd name="connsiteX63" fmla="*/ 352425 w 590550"/>
                <a:gd name="connsiteY63" fmla="*/ 209550 h 590550"/>
                <a:gd name="connsiteX64" fmla="*/ 238125 w 590550"/>
                <a:gd name="connsiteY64" fmla="*/ 209550 h 590550"/>
                <a:gd name="connsiteX65" fmla="*/ 219075 w 590550"/>
                <a:gd name="connsiteY65" fmla="*/ 228600 h 590550"/>
                <a:gd name="connsiteX66" fmla="*/ 238125 w 590550"/>
                <a:gd name="connsiteY66" fmla="*/ 247650 h 590550"/>
                <a:gd name="connsiteX67" fmla="*/ 257175 w 590550"/>
                <a:gd name="connsiteY67" fmla="*/ 228600 h 590550"/>
                <a:gd name="connsiteX68" fmla="*/ 238125 w 590550"/>
                <a:gd name="connsiteY68" fmla="*/ 209550 h 590550"/>
                <a:gd name="connsiteX69" fmla="*/ 47625 w 590550"/>
                <a:gd name="connsiteY69" fmla="*/ 209550 h 590550"/>
                <a:gd name="connsiteX70" fmla="*/ 19050 w 590550"/>
                <a:gd name="connsiteY70" fmla="*/ 238125 h 590550"/>
                <a:gd name="connsiteX71" fmla="*/ 19050 w 590550"/>
                <a:gd name="connsiteY71" fmla="*/ 428625 h 590550"/>
                <a:gd name="connsiteX72" fmla="*/ 47625 w 590550"/>
                <a:gd name="connsiteY72" fmla="*/ 457200 h 590550"/>
                <a:gd name="connsiteX73" fmla="*/ 352425 w 590550"/>
                <a:gd name="connsiteY73" fmla="*/ 457200 h 590550"/>
                <a:gd name="connsiteX74" fmla="*/ 374685 w 590550"/>
                <a:gd name="connsiteY74" fmla="*/ 445875 h 590550"/>
                <a:gd name="connsiteX75" fmla="*/ 361902 w 590550"/>
                <a:gd name="connsiteY75" fmla="*/ 419586 h 590550"/>
                <a:gd name="connsiteX76" fmla="*/ 342900 w 590550"/>
                <a:gd name="connsiteY76" fmla="*/ 438150 h 590550"/>
                <a:gd name="connsiteX77" fmla="*/ 57150 w 590550"/>
                <a:gd name="connsiteY77" fmla="*/ 438150 h 590550"/>
                <a:gd name="connsiteX78" fmla="*/ 38100 w 590550"/>
                <a:gd name="connsiteY78" fmla="*/ 419100 h 590550"/>
                <a:gd name="connsiteX79" fmla="*/ 38100 w 590550"/>
                <a:gd name="connsiteY79" fmla="*/ 247650 h 590550"/>
                <a:gd name="connsiteX80" fmla="*/ 57150 w 590550"/>
                <a:gd name="connsiteY80" fmla="*/ 228600 h 590550"/>
                <a:gd name="connsiteX81" fmla="*/ 152962 w 590550"/>
                <a:gd name="connsiteY81" fmla="*/ 228600 h 590550"/>
                <a:gd name="connsiteX82" fmla="*/ 157401 w 590550"/>
                <a:gd name="connsiteY82" fmla="*/ 209550 h 590550"/>
                <a:gd name="connsiteX83" fmla="*/ 407880 w 590550"/>
                <a:gd name="connsiteY83" fmla="*/ 200949 h 590550"/>
                <a:gd name="connsiteX84" fmla="*/ 391087 w 590550"/>
                <a:gd name="connsiteY84" fmla="*/ 210522 h 590550"/>
                <a:gd name="connsiteX85" fmla="*/ 400050 w 590550"/>
                <a:gd name="connsiteY85" fmla="*/ 238125 h 590550"/>
                <a:gd name="connsiteX86" fmla="*/ 400050 w 590550"/>
                <a:gd name="connsiteY86" fmla="*/ 295275 h 590550"/>
                <a:gd name="connsiteX87" fmla="*/ 400040 w 590550"/>
                <a:gd name="connsiteY87" fmla="*/ 295275 h 590550"/>
                <a:gd name="connsiteX88" fmla="*/ 408203 w 590550"/>
                <a:gd name="connsiteY88" fmla="*/ 315649 h 590550"/>
                <a:gd name="connsiteX89" fmla="*/ 416195 w 590550"/>
                <a:gd name="connsiteY89" fmla="*/ 355597 h 590550"/>
                <a:gd name="connsiteX90" fmla="*/ 419110 w 590550"/>
                <a:gd name="connsiteY90" fmla="*/ 343033 h 590550"/>
                <a:gd name="connsiteX91" fmla="*/ 419110 w 590550"/>
                <a:gd name="connsiteY91" fmla="*/ 206435 h 590550"/>
                <a:gd name="connsiteX92" fmla="*/ 407880 w 590550"/>
                <a:gd name="connsiteY92" fmla="*/ 200949 h 590550"/>
                <a:gd name="connsiteX93" fmla="*/ 238125 w 590550"/>
                <a:gd name="connsiteY93" fmla="*/ 171450 h 590550"/>
                <a:gd name="connsiteX94" fmla="*/ 171450 w 590550"/>
                <a:gd name="connsiteY94" fmla="*/ 238125 h 590550"/>
                <a:gd name="connsiteX95" fmla="*/ 183556 w 590550"/>
                <a:gd name="connsiteY95" fmla="*/ 276320 h 590550"/>
                <a:gd name="connsiteX96" fmla="*/ 209874 w 590550"/>
                <a:gd name="connsiteY96" fmla="*/ 253927 h 590550"/>
                <a:gd name="connsiteX97" fmla="*/ 200025 w 590550"/>
                <a:gd name="connsiteY97" fmla="*/ 228600 h 590550"/>
                <a:gd name="connsiteX98" fmla="*/ 238125 w 590550"/>
                <a:gd name="connsiteY98" fmla="*/ 190500 h 590550"/>
                <a:gd name="connsiteX99" fmla="*/ 276225 w 590550"/>
                <a:gd name="connsiteY99" fmla="*/ 228600 h 590550"/>
                <a:gd name="connsiteX100" fmla="*/ 266376 w 590550"/>
                <a:gd name="connsiteY100" fmla="*/ 253927 h 590550"/>
                <a:gd name="connsiteX101" fmla="*/ 292694 w 590550"/>
                <a:gd name="connsiteY101" fmla="*/ 276320 h 590550"/>
                <a:gd name="connsiteX102" fmla="*/ 304800 w 590550"/>
                <a:gd name="connsiteY102" fmla="*/ 238125 h 590550"/>
                <a:gd name="connsiteX103" fmla="*/ 238125 w 590550"/>
                <a:gd name="connsiteY103" fmla="*/ 171450 h 590550"/>
                <a:gd name="connsiteX104" fmla="*/ 447675 w 590550"/>
                <a:gd name="connsiteY104" fmla="*/ 152400 h 590550"/>
                <a:gd name="connsiteX105" fmla="*/ 438150 w 590550"/>
                <a:gd name="connsiteY105" fmla="*/ 161925 h 590550"/>
                <a:gd name="connsiteX106" fmla="*/ 438150 w 590550"/>
                <a:gd name="connsiteY106" fmla="*/ 343033 h 590550"/>
                <a:gd name="connsiteX107" fmla="*/ 433121 w 590550"/>
                <a:gd name="connsiteY107" fmla="*/ 364322 h 590550"/>
                <a:gd name="connsiteX108" fmla="*/ 424986 w 590550"/>
                <a:gd name="connsiteY108" fmla="*/ 380600 h 590550"/>
                <a:gd name="connsiteX109" fmla="*/ 401765 w 590550"/>
                <a:gd name="connsiteY109" fmla="*/ 380600 h 590550"/>
                <a:gd name="connsiteX110" fmla="*/ 389515 w 590550"/>
                <a:gd name="connsiteY110" fmla="*/ 319383 h 590550"/>
                <a:gd name="connsiteX111" fmla="*/ 347996 w 590550"/>
                <a:gd name="connsiteY111" fmla="*/ 285350 h 590550"/>
                <a:gd name="connsiteX112" fmla="*/ 342900 w 590550"/>
                <a:gd name="connsiteY112" fmla="*/ 290446 h 590550"/>
                <a:gd name="connsiteX113" fmla="*/ 343757 w 590550"/>
                <a:gd name="connsiteY113" fmla="*/ 293275 h 590550"/>
                <a:gd name="connsiteX114" fmla="*/ 353568 w 590550"/>
                <a:gd name="connsiteY114" fmla="*/ 307991 h 590550"/>
                <a:gd name="connsiteX115" fmla="*/ 363398 w 590550"/>
                <a:gd name="connsiteY115" fmla="*/ 334423 h 590550"/>
                <a:gd name="connsiteX116" fmla="*/ 369989 w 590550"/>
                <a:gd name="connsiteY116" fmla="*/ 387134 h 590550"/>
                <a:gd name="connsiteX117" fmla="*/ 375895 w 590550"/>
                <a:gd name="connsiteY117" fmla="*/ 404841 h 590550"/>
                <a:gd name="connsiteX118" fmla="*/ 409575 w 590550"/>
                <a:gd name="connsiteY118" fmla="*/ 474059 h 590550"/>
                <a:gd name="connsiteX119" fmla="*/ 409575 w 590550"/>
                <a:gd name="connsiteY119" fmla="*/ 495300 h 590550"/>
                <a:gd name="connsiteX120" fmla="*/ 542925 w 590550"/>
                <a:gd name="connsiteY120" fmla="*/ 495300 h 590550"/>
                <a:gd name="connsiteX121" fmla="*/ 542925 w 590550"/>
                <a:gd name="connsiteY121" fmla="*/ 473078 h 590550"/>
                <a:gd name="connsiteX122" fmla="*/ 561975 w 590550"/>
                <a:gd name="connsiteY122" fmla="*/ 447675 h 590550"/>
                <a:gd name="connsiteX123" fmla="*/ 571500 w 590550"/>
                <a:gd name="connsiteY123" fmla="*/ 419100 h 590550"/>
                <a:gd name="connsiteX124" fmla="*/ 571500 w 590550"/>
                <a:gd name="connsiteY124" fmla="*/ 295275 h 590550"/>
                <a:gd name="connsiteX125" fmla="*/ 561975 w 590550"/>
                <a:gd name="connsiteY125" fmla="*/ 285750 h 590550"/>
                <a:gd name="connsiteX126" fmla="*/ 552450 w 590550"/>
                <a:gd name="connsiteY126" fmla="*/ 295275 h 590550"/>
                <a:gd name="connsiteX127" fmla="*/ 552450 w 590550"/>
                <a:gd name="connsiteY127" fmla="*/ 314325 h 590550"/>
                <a:gd name="connsiteX128" fmla="*/ 533400 w 590550"/>
                <a:gd name="connsiteY128" fmla="*/ 314325 h 590550"/>
                <a:gd name="connsiteX129" fmla="*/ 533400 w 590550"/>
                <a:gd name="connsiteY129" fmla="*/ 295275 h 590550"/>
                <a:gd name="connsiteX130" fmla="*/ 533400 w 590550"/>
                <a:gd name="connsiteY130" fmla="*/ 276225 h 590550"/>
                <a:gd name="connsiteX131" fmla="*/ 523875 w 590550"/>
                <a:gd name="connsiteY131" fmla="*/ 266700 h 590550"/>
                <a:gd name="connsiteX132" fmla="*/ 514350 w 590550"/>
                <a:gd name="connsiteY132" fmla="*/ 276225 h 590550"/>
                <a:gd name="connsiteX133" fmla="*/ 514350 w 590550"/>
                <a:gd name="connsiteY133" fmla="*/ 314325 h 590550"/>
                <a:gd name="connsiteX134" fmla="*/ 495300 w 590550"/>
                <a:gd name="connsiteY134" fmla="*/ 314325 h 590550"/>
                <a:gd name="connsiteX135" fmla="*/ 495300 w 590550"/>
                <a:gd name="connsiteY135" fmla="*/ 276225 h 590550"/>
                <a:gd name="connsiteX136" fmla="*/ 485775 w 590550"/>
                <a:gd name="connsiteY136" fmla="*/ 266700 h 590550"/>
                <a:gd name="connsiteX137" fmla="*/ 476250 w 590550"/>
                <a:gd name="connsiteY137" fmla="*/ 276225 h 590550"/>
                <a:gd name="connsiteX138" fmla="*/ 476250 w 590550"/>
                <a:gd name="connsiteY138" fmla="*/ 314325 h 590550"/>
                <a:gd name="connsiteX139" fmla="*/ 457200 w 590550"/>
                <a:gd name="connsiteY139" fmla="*/ 314325 h 590550"/>
                <a:gd name="connsiteX140" fmla="*/ 457200 w 590550"/>
                <a:gd name="connsiteY140" fmla="*/ 276225 h 590550"/>
                <a:gd name="connsiteX141" fmla="*/ 457200 w 590550"/>
                <a:gd name="connsiteY141" fmla="*/ 161925 h 590550"/>
                <a:gd name="connsiteX142" fmla="*/ 447675 w 590550"/>
                <a:gd name="connsiteY142" fmla="*/ 152400 h 590550"/>
                <a:gd name="connsiteX143" fmla="*/ 276225 w 590550"/>
                <a:gd name="connsiteY143" fmla="*/ 123825 h 590550"/>
                <a:gd name="connsiteX144" fmla="*/ 266700 w 590550"/>
                <a:gd name="connsiteY144" fmla="*/ 133350 h 590550"/>
                <a:gd name="connsiteX145" fmla="*/ 266700 w 590550"/>
                <a:gd name="connsiteY145" fmla="*/ 157401 h 590550"/>
                <a:gd name="connsiteX146" fmla="*/ 309353 w 590550"/>
                <a:gd name="connsiteY146" fmla="*/ 190500 h 590550"/>
                <a:gd name="connsiteX147" fmla="*/ 352425 w 590550"/>
                <a:gd name="connsiteY147" fmla="*/ 190500 h 590550"/>
                <a:gd name="connsiteX148" fmla="*/ 363731 w 590550"/>
                <a:gd name="connsiteY148" fmla="*/ 192005 h 590550"/>
                <a:gd name="connsiteX149" fmla="*/ 348234 w 590550"/>
                <a:gd name="connsiteY149" fmla="*/ 176508 h 590550"/>
                <a:gd name="connsiteX150" fmla="*/ 361102 w 590550"/>
                <a:gd name="connsiteY150" fmla="*/ 153981 h 590550"/>
                <a:gd name="connsiteX151" fmla="*/ 358378 w 590550"/>
                <a:gd name="connsiteY151" fmla="*/ 147457 h 590550"/>
                <a:gd name="connsiteX152" fmla="*/ 333375 w 590550"/>
                <a:gd name="connsiteY152" fmla="*/ 140618 h 590550"/>
                <a:gd name="connsiteX153" fmla="*/ 333375 w 590550"/>
                <a:gd name="connsiteY153" fmla="*/ 123825 h 590550"/>
                <a:gd name="connsiteX154" fmla="*/ 85725 w 590550"/>
                <a:gd name="connsiteY154" fmla="*/ 114300 h 590550"/>
                <a:gd name="connsiteX155" fmla="*/ 44558 w 590550"/>
                <a:gd name="connsiteY155" fmla="*/ 138074 h 590550"/>
                <a:gd name="connsiteX156" fmla="*/ 85725 w 590550"/>
                <a:gd name="connsiteY156" fmla="*/ 152400 h 590550"/>
                <a:gd name="connsiteX157" fmla="*/ 126892 w 590550"/>
                <a:gd name="connsiteY157" fmla="*/ 138074 h 590550"/>
                <a:gd name="connsiteX158" fmla="*/ 85725 w 590550"/>
                <a:gd name="connsiteY158" fmla="*/ 114300 h 590550"/>
                <a:gd name="connsiteX159" fmla="*/ 447675 w 590550"/>
                <a:gd name="connsiteY159" fmla="*/ 76200 h 590550"/>
                <a:gd name="connsiteX160" fmla="*/ 409575 w 590550"/>
                <a:gd name="connsiteY160" fmla="*/ 114300 h 590550"/>
                <a:gd name="connsiteX161" fmla="*/ 424958 w 590550"/>
                <a:gd name="connsiteY161" fmla="*/ 144780 h 590550"/>
                <a:gd name="connsiteX162" fmla="*/ 447675 w 590550"/>
                <a:gd name="connsiteY162" fmla="*/ 133350 h 590550"/>
                <a:gd name="connsiteX163" fmla="*/ 470392 w 590550"/>
                <a:gd name="connsiteY163" fmla="*/ 144790 h 590550"/>
                <a:gd name="connsiteX164" fmla="*/ 485775 w 590550"/>
                <a:gd name="connsiteY164" fmla="*/ 114300 h 590550"/>
                <a:gd name="connsiteX165" fmla="*/ 447675 w 590550"/>
                <a:gd name="connsiteY165" fmla="*/ 76200 h 590550"/>
                <a:gd name="connsiteX166" fmla="*/ 85725 w 590550"/>
                <a:gd name="connsiteY166" fmla="*/ 57150 h 590550"/>
                <a:gd name="connsiteX167" fmla="*/ 66675 w 590550"/>
                <a:gd name="connsiteY167" fmla="*/ 76200 h 590550"/>
                <a:gd name="connsiteX168" fmla="*/ 85725 w 590550"/>
                <a:gd name="connsiteY168" fmla="*/ 95250 h 590550"/>
                <a:gd name="connsiteX169" fmla="*/ 104775 w 590550"/>
                <a:gd name="connsiteY169" fmla="*/ 76200 h 590550"/>
                <a:gd name="connsiteX170" fmla="*/ 85725 w 590550"/>
                <a:gd name="connsiteY170" fmla="*/ 57150 h 590550"/>
                <a:gd name="connsiteX171" fmla="*/ 435902 w 590550"/>
                <a:gd name="connsiteY171" fmla="*/ 19050 h 590550"/>
                <a:gd name="connsiteX172" fmla="*/ 430168 w 590550"/>
                <a:gd name="connsiteY172" fmla="*/ 39938 h 590550"/>
                <a:gd name="connsiteX173" fmla="*/ 425177 w 590550"/>
                <a:gd name="connsiteY173" fmla="*/ 41481 h 590550"/>
                <a:gd name="connsiteX174" fmla="*/ 412128 w 590550"/>
                <a:gd name="connsiteY174" fmla="*/ 46920 h 590550"/>
                <a:gd name="connsiteX175" fmla="*/ 407499 w 590550"/>
                <a:gd name="connsiteY175" fmla="*/ 49368 h 590550"/>
                <a:gd name="connsiteX176" fmla="*/ 388649 w 590550"/>
                <a:gd name="connsiteY176" fmla="*/ 38614 h 590550"/>
                <a:gd name="connsiteX177" fmla="*/ 371989 w 590550"/>
                <a:gd name="connsiteY177" fmla="*/ 55283 h 590550"/>
                <a:gd name="connsiteX178" fmla="*/ 382753 w 590550"/>
                <a:gd name="connsiteY178" fmla="*/ 74133 h 590550"/>
                <a:gd name="connsiteX179" fmla="*/ 380295 w 590550"/>
                <a:gd name="connsiteY179" fmla="*/ 78762 h 590550"/>
                <a:gd name="connsiteX180" fmla="*/ 374847 w 590550"/>
                <a:gd name="connsiteY180" fmla="*/ 91802 h 590550"/>
                <a:gd name="connsiteX181" fmla="*/ 373313 w 590550"/>
                <a:gd name="connsiteY181" fmla="*/ 96803 h 590550"/>
                <a:gd name="connsiteX182" fmla="*/ 352425 w 590550"/>
                <a:gd name="connsiteY182" fmla="*/ 102518 h 590550"/>
                <a:gd name="connsiteX183" fmla="*/ 352425 w 590550"/>
                <a:gd name="connsiteY183" fmla="*/ 126082 h 590550"/>
                <a:gd name="connsiteX184" fmla="*/ 373332 w 590550"/>
                <a:gd name="connsiteY184" fmla="*/ 131797 h 590550"/>
                <a:gd name="connsiteX185" fmla="*/ 374866 w 590550"/>
                <a:gd name="connsiteY185" fmla="*/ 136798 h 590550"/>
                <a:gd name="connsiteX186" fmla="*/ 380314 w 590550"/>
                <a:gd name="connsiteY186" fmla="*/ 149838 h 590550"/>
                <a:gd name="connsiteX187" fmla="*/ 382772 w 590550"/>
                <a:gd name="connsiteY187" fmla="*/ 154467 h 590550"/>
                <a:gd name="connsiteX188" fmla="*/ 372008 w 590550"/>
                <a:gd name="connsiteY188" fmla="*/ 173317 h 590550"/>
                <a:gd name="connsiteX189" fmla="*/ 388668 w 590550"/>
                <a:gd name="connsiteY189" fmla="*/ 189986 h 590550"/>
                <a:gd name="connsiteX190" fmla="*/ 407518 w 590550"/>
                <a:gd name="connsiteY190" fmla="*/ 179232 h 590550"/>
                <a:gd name="connsiteX191" fmla="*/ 412147 w 590550"/>
                <a:gd name="connsiteY191" fmla="*/ 181680 h 590550"/>
                <a:gd name="connsiteX192" fmla="*/ 419110 w 590550"/>
                <a:gd name="connsiteY192" fmla="*/ 185290 h 590550"/>
                <a:gd name="connsiteX193" fmla="*/ 419110 w 590550"/>
                <a:gd name="connsiteY193" fmla="*/ 163706 h 590550"/>
                <a:gd name="connsiteX194" fmla="*/ 390535 w 590550"/>
                <a:gd name="connsiteY194" fmla="*/ 114300 h 590550"/>
                <a:gd name="connsiteX195" fmla="*/ 447685 w 590550"/>
                <a:gd name="connsiteY195" fmla="*/ 57150 h 590550"/>
                <a:gd name="connsiteX196" fmla="*/ 504835 w 590550"/>
                <a:gd name="connsiteY196" fmla="*/ 114300 h 590550"/>
                <a:gd name="connsiteX197" fmla="*/ 476260 w 590550"/>
                <a:gd name="connsiteY197" fmla="*/ 163706 h 590550"/>
                <a:gd name="connsiteX198" fmla="*/ 476260 w 590550"/>
                <a:gd name="connsiteY198" fmla="*/ 185290 h 590550"/>
                <a:gd name="connsiteX199" fmla="*/ 483232 w 590550"/>
                <a:gd name="connsiteY199" fmla="*/ 181670 h 590550"/>
                <a:gd name="connsiteX200" fmla="*/ 487851 w 590550"/>
                <a:gd name="connsiteY200" fmla="*/ 179232 h 590550"/>
                <a:gd name="connsiteX201" fmla="*/ 506701 w 590550"/>
                <a:gd name="connsiteY201" fmla="*/ 189986 h 590550"/>
                <a:gd name="connsiteX202" fmla="*/ 523361 w 590550"/>
                <a:gd name="connsiteY202" fmla="*/ 173317 h 590550"/>
                <a:gd name="connsiteX203" fmla="*/ 512597 w 590550"/>
                <a:gd name="connsiteY203" fmla="*/ 154467 h 590550"/>
                <a:gd name="connsiteX204" fmla="*/ 515055 w 590550"/>
                <a:gd name="connsiteY204" fmla="*/ 149838 h 590550"/>
                <a:gd name="connsiteX205" fmla="*/ 520503 w 590550"/>
                <a:gd name="connsiteY205" fmla="*/ 136798 h 590550"/>
                <a:gd name="connsiteX206" fmla="*/ 522037 w 590550"/>
                <a:gd name="connsiteY206" fmla="*/ 131797 h 590550"/>
                <a:gd name="connsiteX207" fmla="*/ 542925 w 590550"/>
                <a:gd name="connsiteY207" fmla="*/ 126082 h 590550"/>
                <a:gd name="connsiteX208" fmla="*/ 542925 w 590550"/>
                <a:gd name="connsiteY208" fmla="*/ 102518 h 590550"/>
                <a:gd name="connsiteX209" fmla="*/ 522037 w 590550"/>
                <a:gd name="connsiteY209" fmla="*/ 96803 h 590550"/>
                <a:gd name="connsiteX210" fmla="*/ 520503 w 590550"/>
                <a:gd name="connsiteY210" fmla="*/ 91802 h 590550"/>
                <a:gd name="connsiteX211" fmla="*/ 515055 w 590550"/>
                <a:gd name="connsiteY211" fmla="*/ 78762 h 590550"/>
                <a:gd name="connsiteX212" fmla="*/ 512597 w 590550"/>
                <a:gd name="connsiteY212" fmla="*/ 74133 h 590550"/>
                <a:gd name="connsiteX213" fmla="*/ 523361 w 590550"/>
                <a:gd name="connsiteY213" fmla="*/ 55283 h 590550"/>
                <a:gd name="connsiteX214" fmla="*/ 506701 w 590550"/>
                <a:gd name="connsiteY214" fmla="*/ 38614 h 590550"/>
                <a:gd name="connsiteX215" fmla="*/ 487851 w 590550"/>
                <a:gd name="connsiteY215" fmla="*/ 49368 h 590550"/>
                <a:gd name="connsiteX216" fmla="*/ 483232 w 590550"/>
                <a:gd name="connsiteY216" fmla="*/ 46930 h 590550"/>
                <a:gd name="connsiteX217" fmla="*/ 470173 w 590550"/>
                <a:gd name="connsiteY217" fmla="*/ 41481 h 590550"/>
                <a:gd name="connsiteX218" fmla="*/ 465182 w 590550"/>
                <a:gd name="connsiteY218" fmla="*/ 39938 h 590550"/>
                <a:gd name="connsiteX219" fmla="*/ 459457 w 590550"/>
                <a:gd name="connsiteY219" fmla="*/ 19050 h 590550"/>
                <a:gd name="connsiteX220" fmla="*/ 85725 w 590550"/>
                <a:gd name="connsiteY220" fmla="*/ 19050 h 590550"/>
                <a:gd name="connsiteX221" fmla="*/ 19050 w 590550"/>
                <a:gd name="connsiteY221" fmla="*/ 85725 h 590550"/>
                <a:gd name="connsiteX222" fmla="*/ 31156 w 590550"/>
                <a:gd name="connsiteY222" fmla="*/ 123920 h 590550"/>
                <a:gd name="connsiteX223" fmla="*/ 57474 w 590550"/>
                <a:gd name="connsiteY223" fmla="*/ 101527 h 590550"/>
                <a:gd name="connsiteX224" fmla="*/ 47625 w 590550"/>
                <a:gd name="connsiteY224" fmla="*/ 76200 h 590550"/>
                <a:gd name="connsiteX225" fmla="*/ 85725 w 590550"/>
                <a:gd name="connsiteY225" fmla="*/ 38100 h 590550"/>
                <a:gd name="connsiteX226" fmla="*/ 123825 w 590550"/>
                <a:gd name="connsiteY226" fmla="*/ 76200 h 590550"/>
                <a:gd name="connsiteX227" fmla="*/ 113976 w 590550"/>
                <a:gd name="connsiteY227" fmla="*/ 101527 h 590550"/>
                <a:gd name="connsiteX228" fmla="*/ 140294 w 590550"/>
                <a:gd name="connsiteY228" fmla="*/ 123920 h 590550"/>
                <a:gd name="connsiteX229" fmla="*/ 152400 w 590550"/>
                <a:gd name="connsiteY229" fmla="*/ 85725 h 590550"/>
                <a:gd name="connsiteX230" fmla="*/ 85725 w 590550"/>
                <a:gd name="connsiteY230" fmla="*/ 19050 h 590550"/>
                <a:gd name="connsiteX231" fmla="*/ 85725 w 590550"/>
                <a:gd name="connsiteY231" fmla="*/ 0 h 590550"/>
                <a:gd name="connsiteX232" fmla="*/ 170888 w 590550"/>
                <a:gd name="connsiteY232" fmla="*/ 76200 h 590550"/>
                <a:gd name="connsiteX233" fmla="*/ 200025 w 590550"/>
                <a:gd name="connsiteY233" fmla="*/ 76200 h 590550"/>
                <a:gd name="connsiteX234" fmla="*/ 228600 w 590550"/>
                <a:gd name="connsiteY234" fmla="*/ 104775 h 590550"/>
                <a:gd name="connsiteX235" fmla="*/ 228600 w 590550"/>
                <a:gd name="connsiteY235" fmla="*/ 152962 h 590550"/>
                <a:gd name="connsiteX236" fmla="*/ 238125 w 590550"/>
                <a:gd name="connsiteY236" fmla="*/ 152400 h 590550"/>
                <a:gd name="connsiteX237" fmla="*/ 247650 w 590550"/>
                <a:gd name="connsiteY237" fmla="*/ 152962 h 590550"/>
                <a:gd name="connsiteX238" fmla="*/ 247650 w 590550"/>
                <a:gd name="connsiteY238" fmla="*/ 133350 h 590550"/>
                <a:gd name="connsiteX239" fmla="*/ 276225 w 590550"/>
                <a:gd name="connsiteY239" fmla="*/ 104775 h 590550"/>
                <a:gd name="connsiteX240" fmla="*/ 333375 w 590550"/>
                <a:gd name="connsiteY240" fmla="*/ 104775 h 590550"/>
                <a:gd name="connsiteX241" fmla="*/ 333375 w 590550"/>
                <a:gd name="connsiteY241" fmla="*/ 87982 h 590550"/>
                <a:gd name="connsiteX242" fmla="*/ 358388 w 590550"/>
                <a:gd name="connsiteY242" fmla="*/ 81143 h 590550"/>
                <a:gd name="connsiteX243" fmla="*/ 361112 w 590550"/>
                <a:gd name="connsiteY243" fmla="*/ 74619 h 590550"/>
                <a:gd name="connsiteX244" fmla="*/ 348244 w 590550"/>
                <a:gd name="connsiteY244" fmla="*/ 52092 h 590550"/>
                <a:gd name="connsiteX245" fmla="*/ 385458 w 590550"/>
                <a:gd name="connsiteY245" fmla="*/ 14869 h 590550"/>
                <a:gd name="connsiteX246" fmla="*/ 407994 w 590550"/>
                <a:gd name="connsiteY246" fmla="*/ 27727 h 590550"/>
                <a:gd name="connsiteX247" fmla="*/ 414519 w 590550"/>
                <a:gd name="connsiteY247" fmla="*/ 25003 h 590550"/>
                <a:gd name="connsiteX248" fmla="*/ 421357 w 590550"/>
                <a:gd name="connsiteY248" fmla="*/ 0 h 590550"/>
                <a:gd name="connsiteX249" fmla="*/ 474002 w 590550"/>
                <a:gd name="connsiteY249" fmla="*/ 0 h 590550"/>
                <a:gd name="connsiteX250" fmla="*/ 480841 w 590550"/>
                <a:gd name="connsiteY250" fmla="*/ 25003 h 590550"/>
                <a:gd name="connsiteX251" fmla="*/ 487356 w 590550"/>
                <a:gd name="connsiteY251" fmla="*/ 27727 h 590550"/>
                <a:gd name="connsiteX252" fmla="*/ 509902 w 590550"/>
                <a:gd name="connsiteY252" fmla="*/ 14869 h 590550"/>
                <a:gd name="connsiteX253" fmla="*/ 547116 w 590550"/>
                <a:gd name="connsiteY253" fmla="*/ 52092 h 590550"/>
                <a:gd name="connsiteX254" fmla="*/ 534248 w 590550"/>
                <a:gd name="connsiteY254" fmla="*/ 74619 h 590550"/>
                <a:gd name="connsiteX255" fmla="*/ 536972 w 590550"/>
                <a:gd name="connsiteY255" fmla="*/ 81143 h 590550"/>
                <a:gd name="connsiteX256" fmla="*/ 561975 w 590550"/>
                <a:gd name="connsiteY256" fmla="*/ 87982 h 590550"/>
                <a:gd name="connsiteX257" fmla="*/ 561975 w 590550"/>
                <a:gd name="connsiteY257" fmla="*/ 140618 h 590550"/>
                <a:gd name="connsiteX258" fmla="*/ 536972 w 590550"/>
                <a:gd name="connsiteY258" fmla="*/ 147457 h 590550"/>
                <a:gd name="connsiteX259" fmla="*/ 534248 w 590550"/>
                <a:gd name="connsiteY259" fmla="*/ 153981 h 590550"/>
                <a:gd name="connsiteX260" fmla="*/ 547116 w 590550"/>
                <a:gd name="connsiteY260" fmla="*/ 176508 h 590550"/>
                <a:gd name="connsiteX261" fmla="*/ 509902 w 590550"/>
                <a:gd name="connsiteY261" fmla="*/ 213731 h 590550"/>
                <a:gd name="connsiteX262" fmla="*/ 487480 w 590550"/>
                <a:gd name="connsiteY262" fmla="*/ 200949 h 590550"/>
                <a:gd name="connsiteX263" fmla="*/ 476250 w 590550"/>
                <a:gd name="connsiteY263" fmla="*/ 206435 h 590550"/>
                <a:gd name="connsiteX264" fmla="*/ 476250 w 590550"/>
                <a:gd name="connsiteY264" fmla="*/ 249403 h 590550"/>
                <a:gd name="connsiteX265" fmla="*/ 485775 w 590550"/>
                <a:gd name="connsiteY265" fmla="*/ 247650 h 590550"/>
                <a:gd name="connsiteX266" fmla="*/ 504825 w 590550"/>
                <a:gd name="connsiteY266" fmla="*/ 255080 h 590550"/>
                <a:gd name="connsiteX267" fmla="*/ 523875 w 590550"/>
                <a:gd name="connsiteY267" fmla="*/ 247650 h 590550"/>
                <a:gd name="connsiteX268" fmla="*/ 551345 w 590550"/>
                <a:gd name="connsiteY268" fmla="*/ 268796 h 590550"/>
                <a:gd name="connsiteX269" fmla="*/ 561975 w 590550"/>
                <a:gd name="connsiteY269" fmla="*/ 266700 h 590550"/>
                <a:gd name="connsiteX270" fmla="*/ 590550 w 590550"/>
                <a:gd name="connsiteY270" fmla="*/ 295275 h 590550"/>
                <a:gd name="connsiteX271" fmla="*/ 590550 w 590550"/>
                <a:gd name="connsiteY271" fmla="*/ 419100 h 590550"/>
                <a:gd name="connsiteX272" fmla="*/ 577215 w 590550"/>
                <a:gd name="connsiteY272" fmla="*/ 459105 h 590550"/>
                <a:gd name="connsiteX273" fmla="*/ 561975 w 590550"/>
                <a:gd name="connsiteY273" fmla="*/ 479422 h 590550"/>
                <a:gd name="connsiteX274" fmla="*/ 561975 w 590550"/>
                <a:gd name="connsiteY274" fmla="*/ 495300 h 590550"/>
                <a:gd name="connsiteX275" fmla="*/ 581025 w 590550"/>
                <a:gd name="connsiteY275" fmla="*/ 495300 h 590550"/>
                <a:gd name="connsiteX276" fmla="*/ 581025 w 590550"/>
                <a:gd name="connsiteY276" fmla="*/ 590550 h 590550"/>
                <a:gd name="connsiteX277" fmla="*/ 371475 w 590550"/>
                <a:gd name="connsiteY277" fmla="*/ 590550 h 590550"/>
                <a:gd name="connsiteX278" fmla="*/ 371475 w 590550"/>
                <a:gd name="connsiteY278" fmla="*/ 495300 h 590550"/>
                <a:gd name="connsiteX279" fmla="*/ 390525 w 590550"/>
                <a:gd name="connsiteY279" fmla="*/ 495300 h 590550"/>
                <a:gd name="connsiteX280" fmla="*/ 390525 w 590550"/>
                <a:gd name="connsiteY280" fmla="*/ 478441 h 590550"/>
                <a:gd name="connsiteX281" fmla="*/ 383638 w 590550"/>
                <a:gd name="connsiteY281" fmla="*/ 464287 h 590550"/>
                <a:gd name="connsiteX282" fmla="*/ 352425 w 590550"/>
                <a:gd name="connsiteY282" fmla="*/ 476250 h 590550"/>
                <a:gd name="connsiteX283" fmla="*/ 276225 w 590550"/>
                <a:gd name="connsiteY283" fmla="*/ 476250 h 590550"/>
                <a:gd name="connsiteX284" fmla="*/ 276225 w 590550"/>
                <a:gd name="connsiteY284" fmla="*/ 495300 h 590550"/>
                <a:gd name="connsiteX285" fmla="*/ 285750 w 590550"/>
                <a:gd name="connsiteY285" fmla="*/ 495300 h 590550"/>
                <a:gd name="connsiteX286" fmla="*/ 323850 w 590550"/>
                <a:gd name="connsiteY286" fmla="*/ 533400 h 590550"/>
                <a:gd name="connsiteX287" fmla="*/ 304800 w 590550"/>
                <a:gd name="connsiteY287" fmla="*/ 552450 h 590550"/>
                <a:gd name="connsiteX288" fmla="*/ 95250 w 590550"/>
                <a:gd name="connsiteY288" fmla="*/ 552450 h 590550"/>
                <a:gd name="connsiteX289" fmla="*/ 76200 w 590550"/>
                <a:gd name="connsiteY289" fmla="*/ 533400 h 590550"/>
                <a:gd name="connsiteX290" fmla="*/ 114300 w 590550"/>
                <a:gd name="connsiteY290" fmla="*/ 495300 h 590550"/>
                <a:gd name="connsiteX291" fmla="*/ 123825 w 590550"/>
                <a:gd name="connsiteY291" fmla="*/ 495300 h 590550"/>
                <a:gd name="connsiteX292" fmla="*/ 123825 w 590550"/>
                <a:gd name="connsiteY292" fmla="*/ 476250 h 590550"/>
                <a:gd name="connsiteX293" fmla="*/ 47625 w 590550"/>
                <a:gd name="connsiteY293" fmla="*/ 476250 h 590550"/>
                <a:gd name="connsiteX294" fmla="*/ 0 w 590550"/>
                <a:gd name="connsiteY294" fmla="*/ 428625 h 590550"/>
                <a:gd name="connsiteX295" fmla="*/ 0 w 590550"/>
                <a:gd name="connsiteY295" fmla="*/ 238125 h 590550"/>
                <a:gd name="connsiteX296" fmla="*/ 47625 w 590550"/>
                <a:gd name="connsiteY296" fmla="*/ 190500 h 590550"/>
                <a:gd name="connsiteX297" fmla="*/ 166897 w 590550"/>
                <a:gd name="connsiteY297" fmla="*/ 190500 h 590550"/>
                <a:gd name="connsiteX298" fmla="*/ 209550 w 590550"/>
                <a:gd name="connsiteY298" fmla="*/ 157401 h 590550"/>
                <a:gd name="connsiteX299" fmla="*/ 209550 w 590550"/>
                <a:gd name="connsiteY299" fmla="*/ 104775 h 590550"/>
                <a:gd name="connsiteX300" fmla="*/ 200025 w 590550"/>
                <a:gd name="connsiteY300" fmla="*/ 95250 h 590550"/>
                <a:gd name="connsiteX301" fmla="*/ 170888 w 590550"/>
                <a:gd name="connsiteY301" fmla="*/ 95250 h 590550"/>
                <a:gd name="connsiteX302" fmla="*/ 85725 w 590550"/>
                <a:gd name="connsiteY302" fmla="*/ 171450 h 590550"/>
                <a:gd name="connsiteX303" fmla="*/ 0 w 590550"/>
                <a:gd name="connsiteY303" fmla="*/ 85725 h 590550"/>
                <a:gd name="connsiteX304" fmla="*/ 85725 w 590550"/>
                <a:gd name="connsiteY304"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0550" h="590550">
                  <a:moveTo>
                    <a:pt x="390525" y="514350"/>
                  </a:moveTo>
                  <a:lnTo>
                    <a:pt x="390525" y="571500"/>
                  </a:lnTo>
                  <a:lnTo>
                    <a:pt x="561975" y="571500"/>
                  </a:lnTo>
                  <a:lnTo>
                    <a:pt x="561975" y="514350"/>
                  </a:lnTo>
                  <a:close/>
                  <a:moveTo>
                    <a:pt x="114300" y="514350"/>
                  </a:moveTo>
                  <a:cubicBezTo>
                    <a:pt x="103794" y="514350"/>
                    <a:pt x="95250" y="522894"/>
                    <a:pt x="95250" y="533400"/>
                  </a:cubicBezTo>
                  <a:lnTo>
                    <a:pt x="95250" y="533419"/>
                  </a:lnTo>
                  <a:lnTo>
                    <a:pt x="304800" y="533400"/>
                  </a:lnTo>
                  <a:cubicBezTo>
                    <a:pt x="304800" y="522894"/>
                    <a:pt x="296256" y="514350"/>
                    <a:pt x="285750" y="514350"/>
                  </a:cubicBezTo>
                  <a:close/>
                  <a:moveTo>
                    <a:pt x="142875" y="476250"/>
                  </a:moveTo>
                  <a:lnTo>
                    <a:pt x="142875" y="495300"/>
                  </a:lnTo>
                  <a:lnTo>
                    <a:pt x="257175" y="495300"/>
                  </a:lnTo>
                  <a:lnTo>
                    <a:pt x="257175" y="476250"/>
                  </a:lnTo>
                  <a:close/>
                  <a:moveTo>
                    <a:pt x="238125" y="266700"/>
                  </a:moveTo>
                  <a:cubicBezTo>
                    <a:pt x="220904" y="266700"/>
                    <a:pt x="205397" y="275854"/>
                    <a:pt x="196958" y="290474"/>
                  </a:cubicBezTo>
                  <a:cubicBezTo>
                    <a:pt x="208312" y="299418"/>
                    <a:pt x="222590" y="304800"/>
                    <a:pt x="238125" y="304800"/>
                  </a:cubicBezTo>
                  <a:cubicBezTo>
                    <a:pt x="253660" y="304800"/>
                    <a:pt x="267938" y="299418"/>
                    <a:pt x="279292" y="290474"/>
                  </a:cubicBezTo>
                  <a:cubicBezTo>
                    <a:pt x="270853" y="275854"/>
                    <a:pt x="255346" y="266700"/>
                    <a:pt x="238125" y="266700"/>
                  </a:cubicBezTo>
                  <a:close/>
                  <a:moveTo>
                    <a:pt x="76200" y="266700"/>
                  </a:moveTo>
                  <a:lnTo>
                    <a:pt x="95250" y="266700"/>
                  </a:lnTo>
                  <a:lnTo>
                    <a:pt x="95250" y="381000"/>
                  </a:lnTo>
                  <a:lnTo>
                    <a:pt x="114300" y="381000"/>
                  </a:lnTo>
                  <a:lnTo>
                    <a:pt x="114300" y="285750"/>
                  </a:lnTo>
                  <a:lnTo>
                    <a:pt x="133350" y="285750"/>
                  </a:lnTo>
                  <a:lnTo>
                    <a:pt x="133350" y="381000"/>
                  </a:lnTo>
                  <a:lnTo>
                    <a:pt x="152400" y="381000"/>
                  </a:lnTo>
                  <a:lnTo>
                    <a:pt x="152400" y="304800"/>
                  </a:lnTo>
                  <a:lnTo>
                    <a:pt x="171450" y="304800"/>
                  </a:lnTo>
                  <a:lnTo>
                    <a:pt x="171450" y="381000"/>
                  </a:lnTo>
                  <a:lnTo>
                    <a:pt x="190500" y="381000"/>
                  </a:lnTo>
                  <a:lnTo>
                    <a:pt x="190500" y="342900"/>
                  </a:lnTo>
                  <a:lnTo>
                    <a:pt x="209550" y="342900"/>
                  </a:lnTo>
                  <a:lnTo>
                    <a:pt x="209550" y="381000"/>
                  </a:lnTo>
                  <a:lnTo>
                    <a:pt x="228600" y="381000"/>
                  </a:lnTo>
                  <a:lnTo>
                    <a:pt x="228600" y="361950"/>
                  </a:lnTo>
                  <a:lnTo>
                    <a:pt x="247650" y="361950"/>
                  </a:lnTo>
                  <a:lnTo>
                    <a:pt x="247650" y="381000"/>
                  </a:lnTo>
                  <a:lnTo>
                    <a:pt x="266700" y="381000"/>
                  </a:lnTo>
                  <a:lnTo>
                    <a:pt x="266700" y="342900"/>
                  </a:lnTo>
                  <a:lnTo>
                    <a:pt x="285750" y="342900"/>
                  </a:lnTo>
                  <a:lnTo>
                    <a:pt x="285750" y="381000"/>
                  </a:lnTo>
                  <a:lnTo>
                    <a:pt x="304800" y="381000"/>
                  </a:lnTo>
                  <a:lnTo>
                    <a:pt x="304800" y="400050"/>
                  </a:lnTo>
                  <a:lnTo>
                    <a:pt x="76200" y="400050"/>
                  </a:lnTo>
                  <a:close/>
                  <a:moveTo>
                    <a:pt x="57150" y="247650"/>
                  </a:moveTo>
                  <a:lnTo>
                    <a:pt x="57150" y="419100"/>
                  </a:lnTo>
                  <a:lnTo>
                    <a:pt x="342900" y="419100"/>
                  </a:lnTo>
                  <a:lnTo>
                    <a:pt x="342900" y="329679"/>
                  </a:lnTo>
                  <a:cubicBezTo>
                    <a:pt x="341700" y="325746"/>
                    <a:pt x="339985" y="321964"/>
                    <a:pt x="337709" y="318545"/>
                  </a:cubicBezTo>
                  <a:lnTo>
                    <a:pt x="327908" y="303838"/>
                  </a:lnTo>
                  <a:cubicBezTo>
                    <a:pt x="325250" y="299857"/>
                    <a:pt x="323850" y="295227"/>
                    <a:pt x="323850" y="290446"/>
                  </a:cubicBezTo>
                  <a:cubicBezTo>
                    <a:pt x="323850" y="278882"/>
                    <a:pt x="332032" y="269215"/>
                    <a:pt x="342900" y="266862"/>
                  </a:cubicBezTo>
                  <a:lnTo>
                    <a:pt x="342900" y="247650"/>
                  </a:lnTo>
                  <a:lnTo>
                    <a:pt x="323288" y="247650"/>
                  </a:lnTo>
                  <a:cubicBezTo>
                    <a:pt x="318535" y="290446"/>
                    <a:pt x="282178" y="323850"/>
                    <a:pt x="238125" y="323850"/>
                  </a:cubicBezTo>
                  <a:cubicBezTo>
                    <a:pt x="194072" y="323850"/>
                    <a:pt x="157715" y="290446"/>
                    <a:pt x="152962" y="247650"/>
                  </a:cubicBezTo>
                  <a:close/>
                  <a:moveTo>
                    <a:pt x="318849" y="209550"/>
                  </a:moveTo>
                  <a:cubicBezTo>
                    <a:pt x="321002" y="215627"/>
                    <a:pt x="322555" y="221990"/>
                    <a:pt x="323288" y="228600"/>
                  </a:cubicBezTo>
                  <a:lnTo>
                    <a:pt x="342900" y="228600"/>
                  </a:lnTo>
                  <a:cubicBezTo>
                    <a:pt x="353406" y="228600"/>
                    <a:pt x="361950" y="237144"/>
                    <a:pt x="361950" y="247650"/>
                  </a:cubicBezTo>
                  <a:lnTo>
                    <a:pt x="361950" y="268119"/>
                  </a:lnTo>
                  <a:cubicBezTo>
                    <a:pt x="368799" y="269729"/>
                    <a:pt x="375199" y="272472"/>
                    <a:pt x="381000" y="276196"/>
                  </a:cubicBezTo>
                  <a:lnTo>
                    <a:pt x="381000" y="238125"/>
                  </a:lnTo>
                  <a:cubicBezTo>
                    <a:pt x="381000" y="222371"/>
                    <a:pt x="368179" y="209550"/>
                    <a:pt x="352425" y="209550"/>
                  </a:cubicBezTo>
                  <a:close/>
                  <a:moveTo>
                    <a:pt x="238125" y="209550"/>
                  </a:moveTo>
                  <a:cubicBezTo>
                    <a:pt x="227619" y="209550"/>
                    <a:pt x="219075" y="218094"/>
                    <a:pt x="219075" y="228600"/>
                  </a:cubicBezTo>
                  <a:cubicBezTo>
                    <a:pt x="219075" y="239106"/>
                    <a:pt x="227619" y="247650"/>
                    <a:pt x="238125" y="247650"/>
                  </a:cubicBezTo>
                  <a:cubicBezTo>
                    <a:pt x="248631" y="247650"/>
                    <a:pt x="257175" y="239106"/>
                    <a:pt x="257175" y="228600"/>
                  </a:cubicBezTo>
                  <a:cubicBezTo>
                    <a:pt x="257175" y="218094"/>
                    <a:pt x="248631" y="209550"/>
                    <a:pt x="238125" y="209550"/>
                  </a:cubicBezTo>
                  <a:close/>
                  <a:moveTo>
                    <a:pt x="47625" y="209550"/>
                  </a:moveTo>
                  <a:cubicBezTo>
                    <a:pt x="31871" y="209550"/>
                    <a:pt x="19050" y="222371"/>
                    <a:pt x="19050" y="238125"/>
                  </a:cubicBezTo>
                  <a:lnTo>
                    <a:pt x="19050" y="428625"/>
                  </a:lnTo>
                  <a:cubicBezTo>
                    <a:pt x="19050" y="444379"/>
                    <a:pt x="31871" y="457200"/>
                    <a:pt x="47625" y="457200"/>
                  </a:cubicBezTo>
                  <a:lnTo>
                    <a:pt x="352425" y="457200"/>
                  </a:lnTo>
                  <a:cubicBezTo>
                    <a:pt x="361236" y="457200"/>
                    <a:pt x="369313" y="452847"/>
                    <a:pt x="374685" y="445875"/>
                  </a:cubicBezTo>
                  <a:lnTo>
                    <a:pt x="361902" y="419586"/>
                  </a:lnTo>
                  <a:cubicBezTo>
                    <a:pt x="361636" y="429863"/>
                    <a:pt x="353235" y="438150"/>
                    <a:pt x="342900" y="438150"/>
                  </a:cubicBezTo>
                  <a:lnTo>
                    <a:pt x="57150" y="438150"/>
                  </a:lnTo>
                  <a:cubicBezTo>
                    <a:pt x="46644" y="438150"/>
                    <a:pt x="38100" y="429606"/>
                    <a:pt x="38100" y="419100"/>
                  </a:cubicBezTo>
                  <a:lnTo>
                    <a:pt x="38100" y="247650"/>
                  </a:lnTo>
                  <a:cubicBezTo>
                    <a:pt x="38100" y="237144"/>
                    <a:pt x="46644" y="228600"/>
                    <a:pt x="57150" y="228600"/>
                  </a:cubicBezTo>
                  <a:lnTo>
                    <a:pt x="152962" y="228600"/>
                  </a:lnTo>
                  <a:cubicBezTo>
                    <a:pt x="153695" y="221990"/>
                    <a:pt x="155238" y="215627"/>
                    <a:pt x="157401" y="209550"/>
                  </a:cubicBezTo>
                  <a:close/>
                  <a:moveTo>
                    <a:pt x="407880" y="200949"/>
                  </a:moveTo>
                  <a:lnTo>
                    <a:pt x="391087" y="210522"/>
                  </a:lnTo>
                  <a:cubicBezTo>
                    <a:pt x="396678" y="218323"/>
                    <a:pt x="400050" y="227819"/>
                    <a:pt x="400050" y="238125"/>
                  </a:cubicBezTo>
                  <a:lnTo>
                    <a:pt x="400050" y="295275"/>
                  </a:lnTo>
                  <a:lnTo>
                    <a:pt x="400040" y="295275"/>
                  </a:lnTo>
                  <a:cubicBezTo>
                    <a:pt x="403870" y="301400"/>
                    <a:pt x="406718" y="308248"/>
                    <a:pt x="408203" y="315649"/>
                  </a:cubicBezTo>
                  <a:lnTo>
                    <a:pt x="416195" y="355597"/>
                  </a:lnTo>
                  <a:cubicBezTo>
                    <a:pt x="418109" y="351711"/>
                    <a:pt x="419110" y="347367"/>
                    <a:pt x="419110" y="343033"/>
                  </a:cubicBezTo>
                  <a:lnTo>
                    <a:pt x="419110" y="206435"/>
                  </a:lnTo>
                  <a:cubicBezTo>
                    <a:pt x="415604" y="204854"/>
                    <a:pt x="411699" y="202930"/>
                    <a:pt x="407880" y="200949"/>
                  </a:cubicBezTo>
                  <a:close/>
                  <a:moveTo>
                    <a:pt x="238125" y="171450"/>
                  </a:moveTo>
                  <a:cubicBezTo>
                    <a:pt x="201368" y="171450"/>
                    <a:pt x="171450" y="201359"/>
                    <a:pt x="171450" y="238125"/>
                  </a:cubicBezTo>
                  <a:cubicBezTo>
                    <a:pt x="171450" y="252336"/>
                    <a:pt x="175955" y="265490"/>
                    <a:pt x="183556" y="276320"/>
                  </a:cubicBezTo>
                  <a:cubicBezTo>
                    <a:pt x="190300" y="266595"/>
                    <a:pt x="199320" y="258851"/>
                    <a:pt x="209874" y="253927"/>
                  </a:cubicBezTo>
                  <a:cubicBezTo>
                    <a:pt x="203816" y="247183"/>
                    <a:pt x="200025" y="238363"/>
                    <a:pt x="200025" y="228600"/>
                  </a:cubicBezTo>
                  <a:cubicBezTo>
                    <a:pt x="200025" y="207588"/>
                    <a:pt x="217113" y="190500"/>
                    <a:pt x="238125" y="190500"/>
                  </a:cubicBezTo>
                  <a:cubicBezTo>
                    <a:pt x="259137" y="190500"/>
                    <a:pt x="276225" y="207588"/>
                    <a:pt x="276225" y="228600"/>
                  </a:cubicBezTo>
                  <a:cubicBezTo>
                    <a:pt x="276225" y="238363"/>
                    <a:pt x="272434" y="247183"/>
                    <a:pt x="266376" y="253927"/>
                  </a:cubicBezTo>
                  <a:cubicBezTo>
                    <a:pt x="276930" y="258851"/>
                    <a:pt x="285950" y="266595"/>
                    <a:pt x="292694" y="276320"/>
                  </a:cubicBezTo>
                  <a:cubicBezTo>
                    <a:pt x="300295" y="265490"/>
                    <a:pt x="304800" y="252336"/>
                    <a:pt x="304800" y="238125"/>
                  </a:cubicBezTo>
                  <a:cubicBezTo>
                    <a:pt x="304800" y="201359"/>
                    <a:pt x="274882" y="171450"/>
                    <a:pt x="238125" y="171450"/>
                  </a:cubicBezTo>
                  <a:close/>
                  <a:moveTo>
                    <a:pt x="447675" y="152400"/>
                  </a:moveTo>
                  <a:cubicBezTo>
                    <a:pt x="442417" y="152400"/>
                    <a:pt x="438150" y="156677"/>
                    <a:pt x="438150" y="161925"/>
                  </a:cubicBezTo>
                  <a:lnTo>
                    <a:pt x="438150" y="343033"/>
                  </a:lnTo>
                  <a:cubicBezTo>
                    <a:pt x="438150" y="350377"/>
                    <a:pt x="436407" y="357749"/>
                    <a:pt x="433121" y="364322"/>
                  </a:cubicBezTo>
                  <a:lnTo>
                    <a:pt x="424986" y="380600"/>
                  </a:lnTo>
                  <a:lnTo>
                    <a:pt x="401765" y="380600"/>
                  </a:lnTo>
                  <a:lnTo>
                    <a:pt x="389515" y="319383"/>
                  </a:lnTo>
                  <a:cubicBezTo>
                    <a:pt x="385562" y="299666"/>
                    <a:pt x="368103" y="285350"/>
                    <a:pt x="347996" y="285350"/>
                  </a:cubicBezTo>
                  <a:cubicBezTo>
                    <a:pt x="345186" y="285350"/>
                    <a:pt x="342900" y="287636"/>
                    <a:pt x="342900" y="290446"/>
                  </a:cubicBezTo>
                  <a:cubicBezTo>
                    <a:pt x="342900" y="291455"/>
                    <a:pt x="343195" y="292437"/>
                    <a:pt x="343757" y="293275"/>
                  </a:cubicBezTo>
                  <a:lnTo>
                    <a:pt x="353568" y="307991"/>
                  </a:lnTo>
                  <a:cubicBezTo>
                    <a:pt x="358835" y="315878"/>
                    <a:pt x="362226" y="325022"/>
                    <a:pt x="363398" y="334423"/>
                  </a:cubicBezTo>
                  <a:lnTo>
                    <a:pt x="369989" y="387134"/>
                  </a:lnTo>
                  <a:cubicBezTo>
                    <a:pt x="370770" y="393411"/>
                    <a:pt x="372751" y="399364"/>
                    <a:pt x="375895" y="404841"/>
                  </a:cubicBezTo>
                  <a:lnTo>
                    <a:pt x="409575" y="474059"/>
                  </a:lnTo>
                  <a:lnTo>
                    <a:pt x="409575" y="495300"/>
                  </a:lnTo>
                  <a:lnTo>
                    <a:pt x="542925" y="495300"/>
                  </a:lnTo>
                  <a:lnTo>
                    <a:pt x="542925" y="473078"/>
                  </a:lnTo>
                  <a:lnTo>
                    <a:pt x="561975" y="447675"/>
                  </a:lnTo>
                  <a:cubicBezTo>
                    <a:pt x="568119" y="439493"/>
                    <a:pt x="571500" y="429339"/>
                    <a:pt x="571500" y="419100"/>
                  </a:cubicBezTo>
                  <a:lnTo>
                    <a:pt x="571500" y="295275"/>
                  </a:lnTo>
                  <a:cubicBezTo>
                    <a:pt x="571500" y="290027"/>
                    <a:pt x="567233" y="285750"/>
                    <a:pt x="561975" y="285750"/>
                  </a:cubicBezTo>
                  <a:cubicBezTo>
                    <a:pt x="556717" y="285750"/>
                    <a:pt x="552450" y="290027"/>
                    <a:pt x="552450" y="295275"/>
                  </a:cubicBezTo>
                  <a:lnTo>
                    <a:pt x="552450" y="314325"/>
                  </a:lnTo>
                  <a:lnTo>
                    <a:pt x="533400" y="314325"/>
                  </a:lnTo>
                  <a:lnTo>
                    <a:pt x="533400" y="295275"/>
                  </a:lnTo>
                  <a:lnTo>
                    <a:pt x="533400" y="276225"/>
                  </a:lnTo>
                  <a:cubicBezTo>
                    <a:pt x="533400" y="270977"/>
                    <a:pt x="529133" y="266700"/>
                    <a:pt x="523875" y="266700"/>
                  </a:cubicBezTo>
                  <a:cubicBezTo>
                    <a:pt x="518617" y="266700"/>
                    <a:pt x="514350" y="270977"/>
                    <a:pt x="514350" y="276225"/>
                  </a:cubicBezTo>
                  <a:lnTo>
                    <a:pt x="514350" y="314325"/>
                  </a:lnTo>
                  <a:lnTo>
                    <a:pt x="495300" y="314325"/>
                  </a:lnTo>
                  <a:lnTo>
                    <a:pt x="495300" y="276225"/>
                  </a:lnTo>
                  <a:cubicBezTo>
                    <a:pt x="495300" y="270977"/>
                    <a:pt x="491033" y="266700"/>
                    <a:pt x="485775" y="266700"/>
                  </a:cubicBezTo>
                  <a:cubicBezTo>
                    <a:pt x="480517" y="266700"/>
                    <a:pt x="476250" y="270977"/>
                    <a:pt x="476250" y="276225"/>
                  </a:cubicBezTo>
                  <a:lnTo>
                    <a:pt x="476250" y="314325"/>
                  </a:lnTo>
                  <a:lnTo>
                    <a:pt x="457200" y="314325"/>
                  </a:lnTo>
                  <a:lnTo>
                    <a:pt x="457200" y="276225"/>
                  </a:lnTo>
                  <a:lnTo>
                    <a:pt x="457200" y="161925"/>
                  </a:lnTo>
                  <a:cubicBezTo>
                    <a:pt x="457200" y="156677"/>
                    <a:pt x="452933" y="152400"/>
                    <a:pt x="447675" y="152400"/>
                  </a:cubicBezTo>
                  <a:close/>
                  <a:moveTo>
                    <a:pt x="276225" y="123825"/>
                  </a:moveTo>
                  <a:cubicBezTo>
                    <a:pt x="270967" y="123825"/>
                    <a:pt x="266700" y="128102"/>
                    <a:pt x="266700" y="133350"/>
                  </a:cubicBezTo>
                  <a:lnTo>
                    <a:pt x="266700" y="157401"/>
                  </a:lnTo>
                  <a:cubicBezTo>
                    <a:pt x="284216" y="163620"/>
                    <a:pt x="299161" y="175308"/>
                    <a:pt x="309353" y="190500"/>
                  </a:cubicBezTo>
                  <a:lnTo>
                    <a:pt x="352425" y="190500"/>
                  </a:lnTo>
                  <a:cubicBezTo>
                    <a:pt x="356340" y="190500"/>
                    <a:pt x="360093" y="191110"/>
                    <a:pt x="363731" y="192005"/>
                  </a:cubicBezTo>
                  <a:lnTo>
                    <a:pt x="348234" y="176508"/>
                  </a:lnTo>
                  <a:lnTo>
                    <a:pt x="361102" y="153981"/>
                  </a:lnTo>
                  <a:cubicBezTo>
                    <a:pt x="360112" y="151829"/>
                    <a:pt x="359197" y="149647"/>
                    <a:pt x="358378" y="147457"/>
                  </a:cubicBezTo>
                  <a:lnTo>
                    <a:pt x="333375" y="140618"/>
                  </a:lnTo>
                  <a:lnTo>
                    <a:pt x="333375" y="123825"/>
                  </a:lnTo>
                  <a:close/>
                  <a:moveTo>
                    <a:pt x="85725" y="114300"/>
                  </a:moveTo>
                  <a:cubicBezTo>
                    <a:pt x="68504" y="114300"/>
                    <a:pt x="52997" y="123454"/>
                    <a:pt x="44558" y="138074"/>
                  </a:cubicBezTo>
                  <a:cubicBezTo>
                    <a:pt x="55912" y="147018"/>
                    <a:pt x="70190" y="152400"/>
                    <a:pt x="85725" y="152400"/>
                  </a:cubicBezTo>
                  <a:cubicBezTo>
                    <a:pt x="101260" y="152400"/>
                    <a:pt x="115538" y="147018"/>
                    <a:pt x="126892" y="138074"/>
                  </a:cubicBezTo>
                  <a:cubicBezTo>
                    <a:pt x="118453" y="123454"/>
                    <a:pt x="102946" y="114300"/>
                    <a:pt x="85725" y="114300"/>
                  </a:cubicBezTo>
                  <a:close/>
                  <a:moveTo>
                    <a:pt x="447675" y="76200"/>
                  </a:moveTo>
                  <a:cubicBezTo>
                    <a:pt x="426663" y="76200"/>
                    <a:pt x="409575" y="93288"/>
                    <a:pt x="409575" y="114300"/>
                  </a:cubicBezTo>
                  <a:cubicBezTo>
                    <a:pt x="409575" y="126521"/>
                    <a:pt x="415442" y="137693"/>
                    <a:pt x="424958" y="144780"/>
                  </a:cubicBezTo>
                  <a:cubicBezTo>
                    <a:pt x="430178" y="137884"/>
                    <a:pt x="438379" y="133350"/>
                    <a:pt x="447675" y="133350"/>
                  </a:cubicBezTo>
                  <a:cubicBezTo>
                    <a:pt x="456981" y="133350"/>
                    <a:pt x="465172" y="137884"/>
                    <a:pt x="470392" y="144790"/>
                  </a:cubicBezTo>
                  <a:cubicBezTo>
                    <a:pt x="479908" y="137703"/>
                    <a:pt x="485775" y="126540"/>
                    <a:pt x="485775" y="114300"/>
                  </a:cubicBezTo>
                  <a:cubicBezTo>
                    <a:pt x="485775" y="93288"/>
                    <a:pt x="468687" y="76200"/>
                    <a:pt x="447675" y="76200"/>
                  </a:cubicBezTo>
                  <a:close/>
                  <a:moveTo>
                    <a:pt x="85725" y="57150"/>
                  </a:moveTo>
                  <a:cubicBezTo>
                    <a:pt x="75219" y="57150"/>
                    <a:pt x="66675" y="65694"/>
                    <a:pt x="66675" y="76200"/>
                  </a:cubicBezTo>
                  <a:cubicBezTo>
                    <a:pt x="66675" y="86706"/>
                    <a:pt x="75219" y="95250"/>
                    <a:pt x="85725" y="95250"/>
                  </a:cubicBezTo>
                  <a:cubicBezTo>
                    <a:pt x="96231" y="95250"/>
                    <a:pt x="104775" y="86706"/>
                    <a:pt x="104775" y="76200"/>
                  </a:cubicBezTo>
                  <a:cubicBezTo>
                    <a:pt x="104775" y="65694"/>
                    <a:pt x="96231" y="57150"/>
                    <a:pt x="85725" y="57150"/>
                  </a:cubicBezTo>
                  <a:close/>
                  <a:moveTo>
                    <a:pt x="435902" y="19050"/>
                  </a:moveTo>
                  <a:lnTo>
                    <a:pt x="430168" y="39938"/>
                  </a:lnTo>
                  <a:lnTo>
                    <a:pt x="425177" y="41481"/>
                  </a:lnTo>
                  <a:cubicBezTo>
                    <a:pt x="420776" y="42834"/>
                    <a:pt x="416385" y="44663"/>
                    <a:pt x="412128" y="46920"/>
                  </a:cubicBezTo>
                  <a:lnTo>
                    <a:pt x="407499" y="49368"/>
                  </a:lnTo>
                  <a:lnTo>
                    <a:pt x="388649" y="38614"/>
                  </a:lnTo>
                  <a:lnTo>
                    <a:pt x="371989" y="55283"/>
                  </a:lnTo>
                  <a:lnTo>
                    <a:pt x="382753" y="74133"/>
                  </a:lnTo>
                  <a:lnTo>
                    <a:pt x="380295" y="78762"/>
                  </a:lnTo>
                  <a:cubicBezTo>
                    <a:pt x="378047" y="83001"/>
                    <a:pt x="376218" y="87392"/>
                    <a:pt x="374847" y="91802"/>
                  </a:cubicBezTo>
                  <a:lnTo>
                    <a:pt x="373313" y="96803"/>
                  </a:lnTo>
                  <a:lnTo>
                    <a:pt x="352425" y="102518"/>
                  </a:lnTo>
                  <a:lnTo>
                    <a:pt x="352425" y="126082"/>
                  </a:lnTo>
                  <a:lnTo>
                    <a:pt x="373332" y="131797"/>
                  </a:lnTo>
                  <a:lnTo>
                    <a:pt x="374866" y="136798"/>
                  </a:lnTo>
                  <a:cubicBezTo>
                    <a:pt x="376228" y="141208"/>
                    <a:pt x="378066" y="145599"/>
                    <a:pt x="380314" y="149838"/>
                  </a:cubicBezTo>
                  <a:lnTo>
                    <a:pt x="382772" y="154467"/>
                  </a:lnTo>
                  <a:lnTo>
                    <a:pt x="372008" y="173317"/>
                  </a:lnTo>
                  <a:lnTo>
                    <a:pt x="388668" y="189986"/>
                  </a:lnTo>
                  <a:lnTo>
                    <a:pt x="407518" y="179232"/>
                  </a:lnTo>
                  <a:lnTo>
                    <a:pt x="412147" y="181680"/>
                  </a:lnTo>
                  <a:cubicBezTo>
                    <a:pt x="414814" y="183090"/>
                    <a:pt x="417081" y="184261"/>
                    <a:pt x="419110" y="185290"/>
                  </a:cubicBezTo>
                  <a:lnTo>
                    <a:pt x="419110" y="163706"/>
                  </a:lnTo>
                  <a:cubicBezTo>
                    <a:pt x="401584" y="153572"/>
                    <a:pt x="390535" y="134903"/>
                    <a:pt x="390535" y="114300"/>
                  </a:cubicBezTo>
                  <a:cubicBezTo>
                    <a:pt x="390535" y="82782"/>
                    <a:pt x="416166" y="57150"/>
                    <a:pt x="447685" y="57150"/>
                  </a:cubicBezTo>
                  <a:cubicBezTo>
                    <a:pt x="479203" y="57150"/>
                    <a:pt x="504835" y="82782"/>
                    <a:pt x="504835" y="114300"/>
                  </a:cubicBezTo>
                  <a:cubicBezTo>
                    <a:pt x="504835" y="134922"/>
                    <a:pt x="493786" y="153581"/>
                    <a:pt x="476260" y="163706"/>
                  </a:cubicBezTo>
                  <a:lnTo>
                    <a:pt x="476260" y="185290"/>
                  </a:lnTo>
                  <a:cubicBezTo>
                    <a:pt x="478355" y="184223"/>
                    <a:pt x="480670" y="183023"/>
                    <a:pt x="483232" y="181670"/>
                  </a:cubicBezTo>
                  <a:lnTo>
                    <a:pt x="487851" y="179232"/>
                  </a:lnTo>
                  <a:lnTo>
                    <a:pt x="506701" y="189986"/>
                  </a:lnTo>
                  <a:lnTo>
                    <a:pt x="523361" y="173317"/>
                  </a:lnTo>
                  <a:lnTo>
                    <a:pt x="512597" y="154467"/>
                  </a:lnTo>
                  <a:lnTo>
                    <a:pt x="515055" y="149838"/>
                  </a:lnTo>
                  <a:cubicBezTo>
                    <a:pt x="517303" y="145599"/>
                    <a:pt x="519132" y="141208"/>
                    <a:pt x="520503" y="136798"/>
                  </a:cubicBezTo>
                  <a:lnTo>
                    <a:pt x="522037" y="131797"/>
                  </a:lnTo>
                  <a:lnTo>
                    <a:pt x="542925" y="126082"/>
                  </a:lnTo>
                  <a:lnTo>
                    <a:pt x="542925" y="102518"/>
                  </a:lnTo>
                  <a:lnTo>
                    <a:pt x="522037" y="96803"/>
                  </a:lnTo>
                  <a:lnTo>
                    <a:pt x="520503" y="91802"/>
                  </a:lnTo>
                  <a:cubicBezTo>
                    <a:pt x="519141" y="87392"/>
                    <a:pt x="517303" y="83001"/>
                    <a:pt x="515055" y="78762"/>
                  </a:cubicBezTo>
                  <a:lnTo>
                    <a:pt x="512597" y="74133"/>
                  </a:lnTo>
                  <a:lnTo>
                    <a:pt x="523361" y="55283"/>
                  </a:lnTo>
                  <a:lnTo>
                    <a:pt x="506701" y="38614"/>
                  </a:lnTo>
                  <a:lnTo>
                    <a:pt x="487851" y="49368"/>
                  </a:lnTo>
                  <a:lnTo>
                    <a:pt x="483232" y="46930"/>
                  </a:lnTo>
                  <a:cubicBezTo>
                    <a:pt x="478946" y="44663"/>
                    <a:pt x="474545" y="42834"/>
                    <a:pt x="470173" y="41481"/>
                  </a:cubicBezTo>
                  <a:lnTo>
                    <a:pt x="465182" y="39938"/>
                  </a:lnTo>
                  <a:lnTo>
                    <a:pt x="459457" y="19050"/>
                  </a:lnTo>
                  <a:close/>
                  <a:moveTo>
                    <a:pt x="85725" y="19050"/>
                  </a:moveTo>
                  <a:cubicBezTo>
                    <a:pt x="48968" y="19050"/>
                    <a:pt x="19050" y="48959"/>
                    <a:pt x="19050" y="85725"/>
                  </a:cubicBezTo>
                  <a:cubicBezTo>
                    <a:pt x="19050" y="99936"/>
                    <a:pt x="23555" y="113090"/>
                    <a:pt x="31156" y="123920"/>
                  </a:cubicBezTo>
                  <a:cubicBezTo>
                    <a:pt x="37900" y="114195"/>
                    <a:pt x="46920" y="106451"/>
                    <a:pt x="57474" y="101527"/>
                  </a:cubicBezTo>
                  <a:cubicBezTo>
                    <a:pt x="51416" y="94783"/>
                    <a:pt x="47625" y="85963"/>
                    <a:pt x="47625" y="76200"/>
                  </a:cubicBezTo>
                  <a:cubicBezTo>
                    <a:pt x="47625" y="55188"/>
                    <a:pt x="64713" y="38100"/>
                    <a:pt x="85725" y="38100"/>
                  </a:cubicBezTo>
                  <a:cubicBezTo>
                    <a:pt x="106737" y="38100"/>
                    <a:pt x="123825" y="55188"/>
                    <a:pt x="123825" y="76200"/>
                  </a:cubicBezTo>
                  <a:cubicBezTo>
                    <a:pt x="123825" y="85963"/>
                    <a:pt x="120034" y="94783"/>
                    <a:pt x="113976" y="101527"/>
                  </a:cubicBezTo>
                  <a:cubicBezTo>
                    <a:pt x="124530" y="106451"/>
                    <a:pt x="133550" y="114195"/>
                    <a:pt x="140294" y="123920"/>
                  </a:cubicBezTo>
                  <a:cubicBezTo>
                    <a:pt x="147895" y="113090"/>
                    <a:pt x="152400" y="99936"/>
                    <a:pt x="152400" y="85725"/>
                  </a:cubicBezTo>
                  <a:cubicBezTo>
                    <a:pt x="152400" y="48959"/>
                    <a:pt x="122482" y="19050"/>
                    <a:pt x="85725" y="19050"/>
                  </a:cubicBezTo>
                  <a:close/>
                  <a:moveTo>
                    <a:pt x="85725" y="0"/>
                  </a:moveTo>
                  <a:cubicBezTo>
                    <a:pt x="129778" y="0"/>
                    <a:pt x="166135" y="33404"/>
                    <a:pt x="170888" y="76200"/>
                  </a:cubicBezTo>
                  <a:lnTo>
                    <a:pt x="200025" y="76200"/>
                  </a:lnTo>
                  <a:cubicBezTo>
                    <a:pt x="215779" y="76200"/>
                    <a:pt x="228600" y="89021"/>
                    <a:pt x="228600" y="104775"/>
                  </a:cubicBezTo>
                  <a:lnTo>
                    <a:pt x="228600" y="152962"/>
                  </a:lnTo>
                  <a:cubicBezTo>
                    <a:pt x="231734" y="152610"/>
                    <a:pt x="234906" y="152400"/>
                    <a:pt x="238125" y="152400"/>
                  </a:cubicBezTo>
                  <a:cubicBezTo>
                    <a:pt x="241344" y="152400"/>
                    <a:pt x="244516" y="152610"/>
                    <a:pt x="247650" y="152962"/>
                  </a:cubicBezTo>
                  <a:lnTo>
                    <a:pt x="247650" y="133350"/>
                  </a:lnTo>
                  <a:cubicBezTo>
                    <a:pt x="247650" y="117596"/>
                    <a:pt x="260471" y="104775"/>
                    <a:pt x="276225" y="104775"/>
                  </a:cubicBezTo>
                  <a:lnTo>
                    <a:pt x="333375" y="104775"/>
                  </a:lnTo>
                  <a:lnTo>
                    <a:pt x="333375" y="87982"/>
                  </a:lnTo>
                  <a:lnTo>
                    <a:pt x="358388" y="81143"/>
                  </a:lnTo>
                  <a:cubicBezTo>
                    <a:pt x="359207" y="78953"/>
                    <a:pt x="360121" y="76772"/>
                    <a:pt x="361112" y="74619"/>
                  </a:cubicBezTo>
                  <a:lnTo>
                    <a:pt x="348244" y="52092"/>
                  </a:lnTo>
                  <a:lnTo>
                    <a:pt x="385458" y="14869"/>
                  </a:lnTo>
                  <a:lnTo>
                    <a:pt x="407994" y="27727"/>
                  </a:lnTo>
                  <a:cubicBezTo>
                    <a:pt x="410156" y="26727"/>
                    <a:pt x="412337" y="25822"/>
                    <a:pt x="414519" y="25003"/>
                  </a:cubicBezTo>
                  <a:lnTo>
                    <a:pt x="421357" y="0"/>
                  </a:lnTo>
                  <a:lnTo>
                    <a:pt x="474002" y="0"/>
                  </a:lnTo>
                  <a:lnTo>
                    <a:pt x="480841" y="25003"/>
                  </a:lnTo>
                  <a:cubicBezTo>
                    <a:pt x="483022" y="25822"/>
                    <a:pt x="485194" y="26737"/>
                    <a:pt x="487356" y="27727"/>
                  </a:cubicBezTo>
                  <a:lnTo>
                    <a:pt x="509902" y="14869"/>
                  </a:lnTo>
                  <a:lnTo>
                    <a:pt x="547116" y="52092"/>
                  </a:lnTo>
                  <a:lnTo>
                    <a:pt x="534248" y="74619"/>
                  </a:lnTo>
                  <a:cubicBezTo>
                    <a:pt x="535238" y="76772"/>
                    <a:pt x="536153" y="78953"/>
                    <a:pt x="536972" y="81143"/>
                  </a:cubicBezTo>
                  <a:lnTo>
                    <a:pt x="561975" y="87982"/>
                  </a:lnTo>
                  <a:lnTo>
                    <a:pt x="561975" y="140618"/>
                  </a:lnTo>
                  <a:lnTo>
                    <a:pt x="536972" y="147457"/>
                  </a:lnTo>
                  <a:cubicBezTo>
                    <a:pt x="536153" y="149647"/>
                    <a:pt x="535238" y="151829"/>
                    <a:pt x="534248" y="153981"/>
                  </a:cubicBezTo>
                  <a:lnTo>
                    <a:pt x="547116" y="176508"/>
                  </a:lnTo>
                  <a:lnTo>
                    <a:pt x="509902" y="213731"/>
                  </a:lnTo>
                  <a:lnTo>
                    <a:pt x="487480" y="200949"/>
                  </a:lnTo>
                  <a:cubicBezTo>
                    <a:pt x="483556" y="202968"/>
                    <a:pt x="479698" y="204883"/>
                    <a:pt x="476250" y="206435"/>
                  </a:cubicBezTo>
                  <a:lnTo>
                    <a:pt x="476250" y="249403"/>
                  </a:lnTo>
                  <a:cubicBezTo>
                    <a:pt x="479241" y="248336"/>
                    <a:pt x="482422" y="247650"/>
                    <a:pt x="485775" y="247650"/>
                  </a:cubicBezTo>
                  <a:cubicBezTo>
                    <a:pt x="493119" y="247650"/>
                    <a:pt x="499758" y="250508"/>
                    <a:pt x="504825" y="255080"/>
                  </a:cubicBezTo>
                  <a:cubicBezTo>
                    <a:pt x="509892" y="250517"/>
                    <a:pt x="516531" y="247650"/>
                    <a:pt x="523875" y="247650"/>
                  </a:cubicBezTo>
                  <a:cubicBezTo>
                    <a:pt x="537048" y="247650"/>
                    <a:pt x="548059" y="256651"/>
                    <a:pt x="551345" y="268796"/>
                  </a:cubicBezTo>
                  <a:cubicBezTo>
                    <a:pt x="554641" y="267472"/>
                    <a:pt x="558213" y="266700"/>
                    <a:pt x="561975" y="266700"/>
                  </a:cubicBezTo>
                  <a:cubicBezTo>
                    <a:pt x="577729" y="266700"/>
                    <a:pt x="590550" y="279521"/>
                    <a:pt x="590550" y="295275"/>
                  </a:cubicBezTo>
                  <a:lnTo>
                    <a:pt x="590550" y="419100"/>
                  </a:lnTo>
                  <a:cubicBezTo>
                    <a:pt x="590550" y="433445"/>
                    <a:pt x="585816" y="447646"/>
                    <a:pt x="577215" y="459105"/>
                  </a:cubicBezTo>
                  <a:lnTo>
                    <a:pt x="561975" y="479422"/>
                  </a:lnTo>
                  <a:lnTo>
                    <a:pt x="561975" y="495300"/>
                  </a:lnTo>
                  <a:lnTo>
                    <a:pt x="581025" y="495300"/>
                  </a:lnTo>
                  <a:lnTo>
                    <a:pt x="581025" y="590550"/>
                  </a:lnTo>
                  <a:lnTo>
                    <a:pt x="371475" y="590550"/>
                  </a:lnTo>
                  <a:lnTo>
                    <a:pt x="371475" y="495300"/>
                  </a:lnTo>
                  <a:lnTo>
                    <a:pt x="390525" y="495300"/>
                  </a:lnTo>
                  <a:lnTo>
                    <a:pt x="390525" y="478441"/>
                  </a:lnTo>
                  <a:lnTo>
                    <a:pt x="383638" y="464287"/>
                  </a:lnTo>
                  <a:cubicBezTo>
                    <a:pt x="375095" y="471830"/>
                    <a:pt x="364093" y="476250"/>
                    <a:pt x="352425" y="476250"/>
                  </a:cubicBezTo>
                  <a:lnTo>
                    <a:pt x="276225" y="476250"/>
                  </a:lnTo>
                  <a:lnTo>
                    <a:pt x="276225" y="495300"/>
                  </a:lnTo>
                  <a:lnTo>
                    <a:pt x="285750" y="495300"/>
                  </a:lnTo>
                  <a:cubicBezTo>
                    <a:pt x="306762" y="495300"/>
                    <a:pt x="323850" y="512388"/>
                    <a:pt x="323850" y="533400"/>
                  </a:cubicBezTo>
                  <a:cubicBezTo>
                    <a:pt x="323850" y="543906"/>
                    <a:pt x="315306" y="552450"/>
                    <a:pt x="304800" y="552450"/>
                  </a:cubicBezTo>
                  <a:lnTo>
                    <a:pt x="95250" y="552450"/>
                  </a:lnTo>
                  <a:cubicBezTo>
                    <a:pt x="84744" y="552450"/>
                    <a:pt x="76200" y="543906"/>
                    <a:pt x="76200" y="533400"/>
                  </a:cubicBezTo>
                  <a:cubicBezTo>
                    <a:pt x="76200" y="512388"/>
                    <a:pt x="93288" y="495300"/>
                    <a:pt x="114300" y="495300"/>
                  </a:cubicBezTo>
                  <a:lnTo>
                    <a:pt x="123825" y="495300"/>
                  </a:lnTo>
                  <a:lnTo>
                    <a:pt x="123825" y="476250"/>
                  </a:lnTo>
                  <a:lnTo>
                    <a:pt x="47625" y="476250"/>
                  </a:lnTo>
                  <a:cubicBezTo>
                    <a:pt x="21365" y="476250"/>
                    <a:pt x="0" y="454885"/>
                    <a:pt x="0" y="428625"/>
                  </a:cubicBezTo>
                  <a:lnTo>
                    <a:pt x="0" y="238125"/>
                  </a:lnTo>
                  <a:cubicBezTo>
                    <a:pt x="0" y="211865"/>
                    <a:pt x="21365" y="190500"/>
                    <a:pt x="47625" y="190500"/>
                  </a:cubicBezTo>
                  <a:lnTo>
                    <a:pt x="166897" y="190500"/>
                  </a:lnTo>
                  <a:cubicBezTo>
                    <a:pt x="177089" y="175308"/>
                    <a:pt x="192034" y="163620"/>
                    <a:pt x="209550" y="157401"/>
                  </a:cubicBezTo>
                  <a:lnTo>
                    <a:pt x="209550" y="104775"/>
                  </a:lnTo>
                  <a:cubicBezTo>
                    <a:pt x="209550" y="99527"/>
                    <a:pt x="205283" y="95250"/>
                    <a:pt x="200025" y="95250"/>
                  </a:cubicBezTo>
                  <a:lnTo>
                    <a:pt x="170888" y="95250"/>
                  </a:lnTo>
                  <a:cubicBezTo>
                    <a:pt x="166135" y="138046"/>
                    <a:pt x="129778" y="171450"/>
                    <a:pt x="85725" y="171450"/>
                  </a:cubicBezTo>
                  <a:cubicBezTo>
                    <a:pt x="38452" y="171450"/>
                    <a:pt x="0" y="132988"/>
                    <a:pt x="0" y="85725"/>
                  </a:cubicBezTo>
                  <a:cubicBezTo>
                    <a:pt x="0" y="38462"/>
                    <a:pt x="38452" y="0"/>
                    <a:pt x="85725" y="0"/>
                  </a:cubicBezTo>
                  <a:close/>
                </a:path>
              </a:pathLst>
            </a:custGeom>
            <a:grpFill/>
            <a:ln w="952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0172B397-87F6-046D-04D9-9C80C8184FA3}"/>
              </a:ext>
            </a:extLst>
          </p:cNvPr>
          <p:cNvGrpSpPr/>
          <p:nvPr/>
        </p:nvGrpSpPr>
        <p:grpSpPr>
          <a:xfrm>
            <a:off x="4771951" y="3507606"/>
            <a:ext cx="748046" cy="504418"/>
            <a:chOff x="2042129" y="2128728"/>
            <a:chExt cx="422942" cy="359067"/>
          </a:xfrm>
          <a:solidFill>
            <a:srgbClr val="2BB8AB"/>
          </a:solidFill>
        </p:grpSpPr>
        <p:sp>
          <p:nvSpPr>
            <p:cNvPr id="11" name="Oval 10">
              <a:extLst>
                <a:ext uri="{FF2B5EF4-FFF2-40B4-BE49-F238E27FC236}">
                  <a16:creationId xmlns:a16="http://schemas.microsoft.com/office/drawing/2014/main" id="{389113D4-153D-B486-6023-066B9A8CFA41}"/>
                </a:ext>
              </a:extLst>
            </p:cNvPr>
            <p:cNvSpPr/>
            <p:nvPr/>
          </p:nvSpPr>
          <p:spPr>
            <a:xfrm>
              <a:off x="2042129" y="2128728"/>
              <a:ext cx="186698" cy="186698"/>
            </a:xfrm>
            <a:prstGeom prst="ellipse">
              <a:avLst/>
            </a:prstGeom>
            <a:solidFill>
              <a:srgbClr val="2BB8A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4">
              <a:extLst>
                <a:ext uri="{FF2B5EF4-FFF2-40B4-BE49-F238E27FC236}">
                  <a16:creationId xmlns:a16="http://schemas.microsoft.com/office/drawing/2014/main" id="{06DFCCF5-2F53-AD7D-EFBE-07300841EA06}"/>
                </a:ext>
              </a:extLst>
            </p:cNvPr>
            <p:cNvSpPr/>
            <p:nvPr/>
          </p:nvSpPr>
          <p:spPr>
            <a:xfrm>
              <a:off x="2116673" y="2139397"/>
              <a:ext cx="348398" cy="348398"/>
            </a:xfrm>
            <a:custGeom>
              <a:avLst/>
              <a:gdLst>
                <a:gd name="connsiteX0" fmla="*/ 247650 w 590550"/>
                <a:gd name="connsiteY0" fmla="*/ 495300 h 590550"/>
                <a:gd name="connsiteX1" fmla="*/ 266700 w 590550"/>
                <a:gd name="connsiteY1" fmla="*/ 495300 h 590550"/>
                <a:gd name="connsiteX2" fmla="*/ 266700 w 590550"/>
                <a:gd name="connsiteY2" fmla="*/ 514350 h 590550"/>
                <a:gd name="connsiteX3" fmla="*/ 247650 w 590550"/>
                <a:gd name="connsiteY3" fmla="*/ 514350 h 590550"/>
                <a:gd name="connsiteX4" fmla="*/ 76200 w 590550"/>
                <a:gd name="connsiteY4" fmla="*/ 495300 h 590550"/>
                <a:gd name="connsiteX5" fmla="*/ 228600 w 590550"/>
                <a:gd name="connsiteY5" fmla="*/ 495300 h 590550"/>
                <a:gd name="connsiteX6" fmla="*/ 228600 w 590550"/>
                <a:gd name="connsiteY6" fmla="*/ 514350 h 590550"/>
                <a:gd name="connsiteX7" fmla="*/ 76200 w 590550"/>
                <a:gd name="connsiteY7" fmla="*/ 514350 h 590550"/>
                <a:gd name="connsiteX8" fmla="*/ 76200 w 590550"/>
                <a:gd name="connsiteY8" fmla="*/ 457200 h 590550"/>
                <a:gd name="connsiteX9" fmla="*/ 266700 w 590550"/>
                <a:gd name="connsiteY9" fmla="*/ 457200 h 590550"/>
                <a:gd name="connsiteX10" fmla="*/ 266700 w 590550"/>
                <a:gd name="connsiteY10" fmla="*/ 476250 h 590550"/>
                <a:gd name="connsiteX11" fmla="*/ 76200 w 590550"/>
                <a:gd name="connsiteY11" fmla="*/ 476250 h 590550"/>
                <a:gd name="connsiteX12" fmla="*/ 76200 w 590550"/>
                <a:gd name="connsiteY12" fmla="*/ 419100 h 590550"/>
                <a:gd name="connsiteX13" fmla="*/ 266700 w 590550"/>
                <a:gd name="connsiteY13" fmla="*/ 419100 h 590550"/>
                <a:gd name="connsiteX14" fmla="*/ 266700 w 590550"/>
                <a:gd name="connsiteY14" fmla="*/ 438150 h 590550"/>
                <a:gd name="connsiteX15" fmla="*/ 76200 w 590550"/>
                <a:gd name="connsiteY15" fmla="*/ 438150 h 590550"/>
                <a:gd name="connsiteX16" fmla="*/ 342900 w 590550"/>
                <a:gd name="connsiteY16" fmla="*/ 381000 h 590550"/>
                <a:gd name="connsiteX17" fmla="*/ 342900 w 590550"/>
                <a:gd name="connsiteY17" fmla="*/ 495300 h 590550"/>
                <a:gd name="connsiteX18" fmla="*/ 495300 w 590550"/>
                <a:gd name="connsiteY18" fmla="*/ 495300 h 590550"/>
                <a:gd name="connsiteX19" fmla="*/ 495300 w 590550"/>
                <a:gd name="connsiteY19" fmla="*/ 381000 h 590550"/>
                <a:gd name="connsiteX20" fmla="*/ 76200 w 590550"/>
                <a:gd name="connsiteY20" fmla="*/ 381000 h 590550"/>
                <a:gd name="connsiteX21" fmla="*/ 266700 w 590550"/>
                <a:gd name="connsiteY21" fmla="*/ 381000 h 590550"/>
                <a:gd name="connsiteX22" fmla="*/ 266700 w 590550"/>
                <a:gd name="connsiteY22" fmla="*/ 400050 h 590550"/>
                <a:gd name="connsiteX23" fmla="*/ 76200 w 590550"/>
                <a:gd name="connsiteY23" fmla="*/ 400050 h 590550"/>
                <a:gd name="connsiteX24" fmla="*/ 323850 w 590550"/>
                <a:gd name="connsiteY24" fmla="*/ 361950 h 590550"/>
                <a:gd name="connsiteX25" fmla="*/ 514350 w 590550"/>
                <a:gd name="connsiteY25" fmla="*/ 361950 h 590550"/>
                <a:gd name="connsiteX26" fmla="*/ 514350 w 590550"/>
                <a:gd name="connsiteY26" fmla="*/ 514350 h 590550"/>
                <a:gd name="connsiteX27" fmla="*/ 323850 w 590550"/>
                <a:gd name="connsiteY27" fmla="*/ 514350 h 590550"/>
                <a:gd name="connsiteX28" fmla="*/ 114300 w 590550"/>
                <a:gd name="connsiteY28" fmla="*/ 342900 h 590550"/>
                <a:gd name="connsiteX29" fmla="*/ 266700 w 590550"/>
                <a:gd name="connsiteY29" fmla="*/ 342900 h 590550"/>
                <a:gd name="connsiteX30" fmla="*/ 266700 w 590550"/>
                <a:gd name="connsiteY30" fmla="*/ 361950 h 590550"/>
                <a:gd name="connsiteX31" fmla="*/ 114300 w 590550"/>
                <a:gd name="connsiteY31" fmla="*/ 361950 h 590550"/>
                <a:gd name="connsiteX32" fmla="*/ 76200 w 590550"/>
                <a:gd name="connsiteY32" fmla="*/ 342900 h 590550"/>
                <a:gd name="connsiteX33" fmla="*/ 95250 w 590550"/>
                <a:gd name="connsiteY33" fmla="*/ 342900 h 590550"/>
                <a:gd name="connsiteX34" fmla="*/ 95250 w 590550"/>
                <a:gd name="connsiteY34" fmla="*/ 361950 h 590550"/>
                <a:gd name="connsiteX35" fmla="*/ 76200 w 590550"/>
                <a:gd name="connsiteY35" fmla="*/ 361950 h 590550"/>
                <a:gd name="connsiteX36" fmla="*/ 76200 w 590550"/>
                <a:gd name="connsiteY36" fmla="*/ 304800 h 590550"/>
                <a:gd name="connsiteX37" fmla="*/ 266700 w 590550"/>
                <a:gd name="connsiteY37" fmla="*/ 304800 h 590550"/>
                <a:gd name="connsiteX38" fmla="*/ 266700 w 590550"/>
                <a:gd name="connsiteY38" fmla="*/ 323850 h 590550"/>
                <a:gd name="connsiteX39" fmla="*/ 76200 w 590550"/>
                <a:gd name="connsiteY39" fmla="*/ 323850 h 590550"/>
                <a:gd name="connsiteX40" fmla="*/ 378208 w 590550"/>
                <a:gd name="connsiteY40" fmla="*/ 279015 h 590550"/>
                <a:gd name="connsiteX41" fmla="*/ 395287 w 590550"/>
                <a:gd name="connsiteY41" fmla="*/ 296093 h 590550"/>
                <a:gd name="connsiteX42" fmla="*/ 412365 w 590550"/>
                <a:gd name="connsiteY42" fmla="*/ 279015 h 590550"/>
                <a:gd name="connsiteX43" fmla="*/ 425833 w 590550"/>
                <a:gd name="connsiteY43" fmla="*/ 292483 h 590550"/>
                <a:gd name="connsiteX44" fmla="*/ 408755 w 590550"/>
                <a:gd name="connsiteY44" fmla="*/ 309562 h 590550"/>
                <a:gd name="connsiteX45" fmla="*/ 425833 w 590550"/>
                <a:gd name="connsiteY45" fmla="*/ 326640 h 590550"/>
                <a:gd name="connsiteX46" fmla="*/ 412365 w 590550"/>
                <a:gd name="connsiteY46" fmla="*/ 340108 h 590550"/>
                <a:gd name="connsiteX47" fmla="*/ 395287 w 590550"/>
                <a:gd name="connsiteY47" fmla="*/ 323030 h 590550"/>
                <a:gd name="connsiteX48" fmla="*/ 378208 w 590550"/>
                <a:gd name="connsiteY48" fmla="*/ 340108 h 590550"/>
                <a:gd name="connsiteX49" fmla="*/ 364740 w 590550"/>
                <a:gd name="connsiteY49" fmla="*/ 326640 h 590550"/>
                <a:gd name="connsiteX50" fmla="*/ 381818 w 590550"/>
                <a:gd name="connsiteY50" fmla="*/ 309562 h 590550"/>
                <a:gd name="connsiteX51" fmla="*/ 364740 w 590550"/>
                <a:gd name="connsiteY51" fmla="*/ 292483 h 590550"/>
                <a:gd name="connsiteX52" fmla="*/ 485775 w 590550"/>
                <a:gd name="connsiteY52" fmla="*/ 247650 h 590550"/>
                <a:gd name="connsiteX53" fmla="*/ 476250 w 590550"/>
                <a:gd name="connsiteY53" fmla="*/ 257175 h 590550"/>
                <a:gd name="connsiteX54" fmla="*/ 485775 w 590550"/>
                <a:gd name="connsiteY54" fmla="*/ 266700 h 590550"/>
                <a:gd name="connsiteX55" fmla="*/ 495300 w 590550"/>
                <a:gd name="connsiteY55" fmla="*/ 257175 h 590550"/>
                <a:gd name="connsiteX56" fmla="*/ 485775 w 590550"/>
                <a:gd name="connsiteY56" fmla="*/ 247650 h 590550"/>
                <a:gd name="connsiteX57" fmla="*/ 485775 w 590550"/>
                <a:gd name="connsiteY57" fmla="*/ 228600 h 590550"/>
                <a:gd name="connsiteX58" fmla="*/ 514350 w 590550"/>
                <a:gd name="connsiteY58" fmla="*/ 257175 h 590550"/>
                <a:gd name="connsiteX59" fmla="*/ 485775 w 590550"/>
                <a:gd name="connsiteY59" fmla="*/ 285750 h 590550"/>
                <a:gd name="connsiteX60" fmla="*/ 457200 w 590550"/>
                <a:gd name="connsiteY60" fmla="*/ 257175 h 590550"/>
                <a:gd name="connsiteX61" fmla="*/ 485775 w 590550"/>
                <a:gd name="connsiteY61" fmla="*/ 228600 h 590550"/>
                <a:gd name="connsiteX62" fmla="*/ 152400 w 590550"/>
                <a:gd name="connsiteY62" fmla="*/ 171450 h 590550"/>
                <a:gd name="connsiteX63" fmla="*/ 152400 w 590550"/>
                <a:gd name="connsiteY63" fmla="*/ 190500 h 590550"/>
                <a:gd name="connsiteX64" fmla="*/ 190500 w 590550"/>
                <a:gd name="connsiteY64" fmla="*/ 190500 h 590550"/>
                <a:gd name="connsiteX65" fmla="*/ 190500 w 590550"/>
                <a:gd name="connsiteY65" fmla="*/ 171450 h 590550"/>
                <a:gd name="connsiteX66" fmla="*/ 352425 w 590550"/>
                <a:gd name="connsiteY66" fmla="*/ 133350 h 590550"/>
                <a:gd name="connsiteX67" fmla="*/ 342900 w 590550"/>
                <a:gd name="connsiteY67" fmla="*/ 142875 h 590550"/>
                <a:gd name="connsiteX68" fmla="*/ 352425 w 590550"/>
                <a:gd name="connsiteY68" fmla="*/ 152400 h 590550"/>
                <a:gd name="connsiteX69" fmla="*/ 361950 w 590550"/>
                <a:gd name="connsiteY69" fmla="*/ 142875 h 590550"/>
                <a:gd name="connsiteX70" fmla="*/ 352425 w 590550"/>
                <a:gd name="connsiteY70" fmla="*/ 133350 h 590550"/>
                <a:gd name="connsiteX71" fmla="*/ 95250 w 590550"/>
                <a:gd name="connsiteY71" fmla="*/ 133350 h 590550"/>
                <a:gd name="connsiteX72" fmla="*/ 95250 w 590550"/>
                <a:gd name="connsiteY72" fmla="*/ 266700 h 590550"/>
                <a:gd name="connsiteX73" fmla="*/ 247650 w 590550"/>
                <a:gd name="connsiteY73" fmla="*/ 266700 h 590550"/>
                <a:gd name="connsiteX74" fmla="*/ 247650 w 590550"/>
                <a:gd name="connsiteY74" fmla="*/ 133350 h 590550"/>
                <a:gd name="connsiteX75" fmla="*/ 221466 w 590550"/>
                <a:gd name="connsiteY75" fmla="*/ 133350 h 590550"/>
                <a:gd name="connsiteX76" fmla="*/ 209550 w 590550"/>
                <a:gd name="connsiteY76" fmla="*/ 142113 h 590550"/>
                <a:gd name="connsiteX77" fmla="*/ 209550 w 590550"/>
                <a:gd name="connsiteY77" fmla="*/ 152400 h 590550"/>
                <a:gd name="connsiteX78" fmla="*/ 228600 w 590550"/>
                <a:gd name="connsiteY78" fmla="*/ 152400 h 590550"/>
                <a:gd name="connsiteX79" fmla="*/ 228600 w 590550"/>
                <a:gd name="connsiteY79" fmla="*/ 171450 h 590550"/>
                <a:gd name="connsiteX80" fmla="*/ 209550 w 590550"/>
                <a:gd name="connsiteY80" fmla="*/ 171450 h 590550"/>
                <a:gd name="connsiteX81" fmla="*/ 209550 w 590550"/>
                <a:gd name="connsiteY81" fmla="*/ 209550 h 590550"/>
                <a:gd name="connsiteX82" fmla="*/ 180975 w 590550"/>
                <a:gd name="connsiteY82" fmla="*/ 209550 h 590550"/>
                <a:gd name="connsiteX83" fmla="*/ 180975 w 590550"/>
                <a:gd name="connsiteY83" fmla="*/ 247650 h 590550"/>
                <a:gd name="connsiteX84" fmla="*/ 161925 w 590550"/>
                <a:gd name="connsiteY84" fmla="*/ 247650 h 590550"/>
                <a:gd name="connsiteX85" fmla="*/ 161925 w 590550"/>
                <a:gd name="connsiteY85" fmla="*/ 209550 h 590550"/>
                <a:gd name="connsiteX86" fmla="*/ 133350 w 590550"/>
                <a:gd name="connsiteY86" fmla="*/ 209550 h 590550"/>
                <a:gd name="connsiteX87" fmla="*/ 133350 w 590550"/>
                <a:gd name="connsiteY87" fmla="*/ 171450 h 590550"/>
                <a:gd name="connsiteX88" fmla="*/ 114300 w 590550"/>
                <a:gd name="connsiteY88" fmla="*/ 171450 h 590550"/>
                <a:gd name="connsiteX89" fmla="*/ 114300 w 590550"/>
                <a:gd name="connsiteY89" fmla="*/ 152400 h 590550"/>
                <a:gd name="connsiteX90" fmla="*/ 133350 w 590550"/>
                <a:gd name="connsiteY90" fmla="*/ 152400 h 590550"/>
                <a:gd name="connsiteX91" fmla="*/ 133350 w 590550"/>
                <a:gd name="connsiteY91" fmla="*/ 142113 h 590550"/>
                <a:gd name="connsiteX92" fmla="*/ 121434 w 590550"/>
                <a:gd name="connsiteY92" fmla="*/ 133350 h 590550"/>
                <a:gd name="connsiteX93" fmla="*/ 352425 w 590550"/>
                <a:gd name="connsiteY93" fmla="*/ 114300 h 590550"/>
                <a:gd name="connsiteX94" fmla="*/ 381000 w 590550"/>
                <a:gd name="connsiteY94" fmla="*/ 142875 h 590550"/>
                <a:gd name="connsiteX95" fmla="*/ 352425 w 590550"/>
                <a:gd name="connsiteY95" fmla="*/ 171450 h 590550"/>
                <a:gd name="connsiteX96" fmla="*/ 323850 w 590550"/>
                <a:gd name="connsiteY96" fmla="*/ 142875 h 590550"/>
                <a:gd name="connsiteX97" fmla="*/ 352425 w 590550"/>
                <a:gd name="connsiteY97" fmla="*/ 114300 h 590550"/>
                <a:gd name="connsiteX98" fmla="*/ 473459 w 590550"/>
                <a:gd name="connsiteY98" fmla="*/ 107565 h 590550"/>
                <a:gd name="connsiteX99" fmla="*/ 518293 w 590550"/>
                <a:gd name="connsiteY99" fmla="*/ 152399 h 590550"/>
                <a:gd name="connsiteX100" fmla="*/ 473459 w 590550"/>
                <a:gd name="connsiteY100" fmla="*/ 197233 h 590550"/>
                <a:gd name="connsiteX101" fmla="*/ 459991 w 590550"/>
                <a:gd name="connsiteY101" fmla="*/ 183765 h 590550"/>
                <a:gd name="connsiteX102" fmla="*/ 480984 w 590550"/>
                <a:gd name="connsiteY102" fmla="*/ 162772 h 590550"/>
                <a:gd name="connsiteX103" fmla="*/ 377581 w 590550"/>
                <a:gd name="connsiteY103" fmla="*/ 218188 h 590550"/>
                <a:gd name="connsiteX104" fmla="*/ 342900 w 590550"/>
                <a:gd name="connsiteY104" fmla="*/ 315334 h 590550"/>
                <a:gd name="connsiteX105" fmla="*/ 342900 w 590550"/>
                <a:gd name="connsiteY105" fmla="*/ 342899 h 590550"/>
                <a:gd name="connsiteX106" fmla="*/ 323850 w 590550"/>
                <a:gd name="connsiteY106" fmla="*/ 342899 h 590550"/>
                <a:gd name="connsiteX107" fmla="*/ 323850 w 590550"/>
                <a:gd name="connsiteY107" fmla="*/ 315334 h 590550"/>
                <a:gd name="connsiteX108" fmla="*/ 362836 w 590550"/>
                <a:gd name="connsiteY108" fmla="*/ 206139 h 590550"/>
                <a:gd name="connsiteX109" fmla="*/ 482594 w 590550"/>
                <a:gd name="connsiteY109" fmla="*/ 143636 h 590550"/>
                <a:gd name="connsiteX110" fmla="*/ 459991 w 590550"/>
                <a:gd name="connsiteY110" fmla="*/ 121033 h 590550"/>
                <a:gd name="connsiteX111" fmla="*/ 304800 w 590550"/>
                <a:gd name="connsiteY111" fmla="*/ 95250 h 590550"/>
                <a:gd name="connsiteX112" fmla="*/ 304800 w 590550"/>
                <a:gd name="connsiteY112" fmla="*/ 533400 h 590550"/>
                <a:gd name="connsiteX113" fmla="*/ 533400 w 590550"/>
                <a:gd name="connsiteY113" fmla="*/ 533400 h 590550"/>
                <a:gd name="connsiteX114" fmla="*/ 533400 w 590550"/>
                <a:gd name="connsiteY114" fmla="*/ 95250 h 590550"/>
                <a:gd name="connsiteX115" fmla="*/ 57150 w 590550"/>
                <a:gd name="connsiteY115" fmla="*/ 95250 h 590550"/>
                <a:gd name="connsiteX116" fmla="*/ 57150 w 590550"/>
                <a:gd name="connsiteY116" fmla="*/ 533400 h 590550"/>
                <a:gd name="connsiteX117" fmla="*/ 285750 w 590550"/>
                <a:gd name="connsiteY117" fmla="*/ 533400 h 590550"/>
                <a:gd name="connsiteX118" fmla="*/ 285750 w 590550"/>
                <a:gd name="connsiteY118" fmla="*/ 95250 h 590550"/>
                <a:gd name="connsiteX119" fmla="*/ 245145 w 590550"/>
                <a:gd name="connsiteY119" fmla="*/ 95250 h 590550"/>
                <a:gd name="connsiteX120" fmla="*/ 237325 w 590550"/>
                <a:gd name="connsiteY120" fmla="*/ 114300 h 590550"/>
                <a:gd name="connsiteX121" fmla="*/ 266700 w 590550"/>
                <a:gd name="connsiteY121" fmla="*/ 114300 h 590550"/>
                <a:gd name="connsiteX122" fmla="*/ 266700 w 590550"/>
                <a:gd name="connsiteY122" fmla="*/ 285750 h 590550"/>
                <a:gd name="connsiteX123" fmla="*/ 76200 w 590550"/>
                <a:gd name="connsiteY123" fmla="*/ 285750 h 590550"/>
                <a:gd name="connsiteX124" fmla="*/ 76200 w 590550"/>
                <a:gd name="connsiteY124" fmla="*/ 114300 h 590550"/>
                <a:gd name="connsiteX125" fmla="*/ 105575 w 590550"/>
                <a:gd name="connsiteY125" fmla="*/ 114300 h 590550"/>
                <a:gd name="connsiteX126" fmla="*/ 97755 w 590550"/>
                <a:gd name="connsiteY126" fmla="*/ 95250 h 590550"/>
                <a:gd name="connsiteX127" fmla="*/ 19050 w 590550"/>
                <a:gd name="connsiteY127" fmla="*/ 95250 h 590550"/>
                <a:gd name="connsiteX128" fmla="*/ 19050 w 590550"/>
                <a:gd name="connsiteY128" fmla="*/ 571500 h 590550"/>
                <a:gd name="connsiteX129" fmla="*/ 571500 w 590550"/>
                <a:gd name="connsiteY129" fmla="*/ 571500 h 590550"/>
                <a:gd name="connsiteX130" fmla="*/ 571500 w 590550"/>
                <a:gd name="connsiteY130" fmla="*/ 95250 h 590550"/>
                <a:gd name="connsiteX131" fmla="*/ 552450 w 590550"/>
                <a:gd name="connsiteY131" fmla="*/ 95250 h 590550"/>
                <a:gd name="connsiteX132" fmla="*/ 552450 w 590550"/>
                <a:gd name="connsiteY132" fmla="*/ 552450 h 590550"/>
                <a:gd name="connsiteX133" fmla="*/ 38100 w 590550"/>
                <a:gd name="connsiteY133" fmla="*/ 552450 h 590550"/>
                <a:gd name="connsiteX134" fmla="*/ 38100 w 590550"/>
                <a:gd name="connsiteY134" fmla="*/ 95250 h 590550"/>
                <a:gd name="connsiteX135" fmla="*/ 171450 w 590550"/>
                <a:gd name="connsiteY135" fmla="*/ 66675 h 590550"/>
                <a:gd name="connsiteX136" fmla="*/ 161925 w 590550"/>
                <a:gd name="connsiteY136" fmla="*/ 76200 h 590550"/>
                <a:gd name="connsiteX137" fmla="*/ 171450 w 590550"/>
                <a:gd name="connsiteY137" fmla="*/ 85725 h 590550"/>
                <a:gd name="connsiteX138" fmla="*/ 180975 w 590550"/>
                <a:gd name="connsiteY138" fmla="*/ 76200 h 590550"/>
                <a:gd name="connsiteX139" fmla="*/ 171450 w 590550"/>
                <a:gd name="connsiteY139" fmla="*/ 66675 h 590550"/>
                <a:gd name="connsiteX140" fmla="*/ 171450 w 590550"/>
                <a:gd name="connsiteY140" fmla="*/ 47625 h 590550"/>
                <a:gd name="connsiteX141" fmla="*/ 200025 w 590550"/>
                <a:gd name="connsiteY141" fmla="*/ 76200 h 590550"/>
                <a:gd name="connsiteX142" fmla="*/ 171450 w 590550"/>
                <a:gd name="connsiteY142" fmla="*/ 104775 h 590550"/>
                <a:gd name="connsiteX143" fmla="*/ 142875 w 590550"/>
                <a:gd name="connsiteY143" fmla="*/ 76200 h 590550"/>
                <a:gd name="connsiteX144" fmla="*/ 171450 w 590550"/>
                <a:gd name="connsiteY144" fmla="*/ 47625 h 590550"/>
                <a:gd name="connsiteX145" fmla="*/ 171450 w 590550"/>
                <a:gd name="connsiteY145" fmla="*/ 19050 h 590550"/>
                <a:gd name="connsiteX146" fmla="*/ 114300 w 590550"/>
                <a:gd name="connsiteY146" fmla="*/ 76200 h 590550"/>
                <a:gd name="connsiteX147" fmla="*/ 146971 w 590550"/>
                <a:gd name="connsiteY147" fmla="*/ 127778 h 590550"/>
                <a:gd name="connsiteX148" fmla="*/ 152400 w 590550"/>
                <a:gd name="connsiteY148" fmla="*/ 130359 h 590550"/>
                <a:gd name="connsiteX149" fmla="*/ 152400 w 590550"/>
                <a:gd name="connsiteY149" fmla="*/ 152400 h 590550"/>
                <a:gd name="connsiteX150" fmla="*/ 190500 w 590550"/>
                <a:gd name="connsiteY150" fmla="*/ 152400 h 590550"/>
                <a:gd name="connsiteX151" fmla="*/ 190500 w 590550"/>
                <a:gd name="connsiteY151" fmla="*/ 130359 h 590550"/>
                <a:gd name="connsiteX152" fmla="*/ 195929 w 590550"/>
                <a:gd name="connsiteY152" fmla="*/ 127768 h 590550"/>
                <a:gd name="connsiteX153" fmla="*/ 228600 w 590550"/>
                <a:gd name="connsiteY153" fmla="*/ 76200 h 590550"/>
                <a:gd name="connsiteX154" fmla="*/ 171450 w 590550"/>
                <a:gd name="connsiteY154" fmla="*/ 19050 h 590550"/>
                <a:gd name="connsiteX155" fmla="*/ 171450 w 590550"/>
                <a:gd name="connsiteY155" fmla="*/ 0 h 590550"/>
                <a:gd name="connsiteX156" fmla="*/ 247650 w 590550"/>
                <a:gd name="connsiteY156" fmla="*/ 76200 h 590550"/>
                <a:gd name="connsiteX157" fmla="*/ 590550 w 590550"/>
                <a:gd name="connsiteY157" fmla="*/ 76200 h 590550"/>
                <a:gd name="connsiteX158" fmla="*/ 590550 w 590550"/>
                <a:gd name="connsiteY158" fmla="*/ 590550 h 590550"/>
                <a:gd name="connsiteX159" fmla="*/ 0 w 590550"/>
                <a:gd name="connsiteY159" fmla="*/ 590550 h 590550"/>
                <a:gd name="connsiteX160" fmla="*/ 0 w 590550"/>
                <a:gd name="connsiteY160" fmla="*/ 76200 h 590550"/>
                <a:gd name="connsiteX161" fmla="*/ 95250 w 590550"/>
                <a:gd name="connsiteY161" fmla="*/ 76200 h 590550"/>
                <a:gd name="connsiteX162" fmla="*/ 171450 w 590550"/>
                <a:gd name="connsiteY162"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590550" h="590550">
                  <a:moveTo>
                    <a:pt x="247650" y="495300"/>
                  </a:moveTo>
                  <a:lnTo>
                    <a:pt x="266700" y="495300"/>
                  </a:lnTo>
                  <a:lnTo>
                    <a:pt x="266700" y="514350"/>
                  </a:lnTo>
                  <a:lnTo>
                    <a:pt x="247650" y="514350"/>
                  </a:lnTo>
                  <a:close/>
                  <a:moveTo>
                    <a:pt x="76200" y="495300"/>
                  </a:moveTo>
                  <a:lnTo>
                    <a:pt x="228600" y="495300"/>
                  </a:lnTo>
                  <a:lnTo>
                    <a:pt x="228600" y="514350"/>
                  </a:lnTo>
                  <a:lnTo>
                    <a:pt x="76200" y="514350"/>
                  </a:lnTo>
                  <a:close/>
                  <a:moveTo>
                    <a:pt x="76200" y="457200"/>
                  </a:moveTo>
                  <a:lnTo>
                    <a:pt x="266700" y="457200"/>
                  </a:lnTo>
                  <a:lnTo>
                    <a:pt x="266700" y="476250"/>
                  </a:lnTo>
                  <a:lnTo>
                    <a:pt x="76200" y="476250"/>
                  </a:lnTo>
                  <a:close/>
                  <a:moveTo>
                    <a:pt x="76200" y="419100"/>
                  </a:moveTo>
                  <a:lnTo>
                    <a:pt x="266700" y="419100"/>
                  </a:lnTo>
                  <a:lnTo>
                    <a:pt x="266700" y="438150"/>
                  </a:lnTo>
                  <a:lnTo>
                    <a:pt x="76200" y="438150"/>
                  </a:lnTo>
                  <a:close/>
                  <a:moveTo>
                    <a:pt x="342900" y="381000"/>
                  </a:moveTo>
                  <a:lnTo>
                    <a:pt x="342900" y="495300"/>
                  </a:lnTo>
                  <a:lnTo>
                    <a:pt x="495300" y="495300"/>
                  </a:lnTo>
                  <a:lnTo>
                    <a:pt x="495300" y="381000"/>
                  </a:lnTo>
                  <a:close/>
                  <a:moveTo>
                    <a:pt x="76200" y="381000"/>
                  </a:moveTo>
                  <a:lnTo>
                    <a:pt x="266700" y="381000"/>
                  </a:lnTo>
                  <a:lnTo>
                    <a:pt x="266700" y="400050"/>
                  </a:lnTo>
                  <a:lnTo>
                    <a:pt x="76200" y="400050"/>
                  </a:lnTo>
                  <a:close/>
                  <a:moveTo>
                    <a:pt x="323850" y="361950"/>
                  </a:moveTo>
                  <a:lnTo>
                    <a:pt x="514350" y="361950"/>
                  </a:lnTo>
                  <a:lnTo>
                    <a:pt x="514350" y="514350"/>
                  </a:lnTo>
                  <a:lnTo>
                    <a:pt x="323850" y="514350"/>
                  </a:lnTo>
                  <a:close/>
                  <a:moveTo>
                    <a:pt x="114300" y="342900"/>
                  </a:moveTo>
                  <a:lnTo>
                    <a:pt x="266700" y="342900"/>
                  </a:lnTo>
                  <a:lnTo>
                    <a:pt x="266700" y="361950"/>
                  </a:lnTo>
                  <a:lnTo>
                    <a:pt x="114300" y="361950"/>
                  </a:lnTo>
                  <a:close/>
                  <a:moveTo>
                    <a:pt x="76200" y="342900"/>
                  </a:moveTo>
                  <a:lnTo>
                    <a:pt x="95250" y="342900"/>
                  </a:lnTo>
                  <a:lnTo>
                    <a:pt x="95250" y="361950"/>
                  </a:lnTo>
                  <a:lnTo>
                    <a:pt x="76200" y="361950"/>
                  </a:lnTo>
                  <a:close/>
                  <a:moveTo>
                    <a:pt x="76200" y="304800"/>
                  </a:moveTo>
                  <a:lnTo>
                    <a:pt x="266700" y="304800"/>
                  </a:lnTo>
                  <a:lnTo>
                    <a:pt x="266700" y="323850"/>
                  </a:lnTo>
                  <a:lnTo>
                    <a:pt x="76200" y="323850"/>
                  </a:lnTo>
                  <a:close/>
                  <a:moveTo>
                    <a:pt x="378208" y="279015"/>
                  </a:moveTo>
                  <a:lnTo>
                    <a:pt x="395287" y="296093"/>
                  </a:lnTo>
                  <a:lnTo>
                    <a:pt x="412365" y="279015"/>
                  </a:lnTo>
                  <a:lnTo>
                    <a:pt x="425833" y="292483"/>
                  </a:lnTo>
                  <a:lnTo>
                    <a:pt x="408755" y="309562"/>
                  </a:lnTo>
                  <a:lnTo>
                    <a:pt x="425833" y="326640"/>
                  </a:lnTo>
                  <a:lnTo>
                    <a:pt x="412365" y="340108"/>
                  </a:lnTo>
                  <a:lnTo>
                    <a:pt x="395287" y="323030"/>
                  </a:lnTo>
                  <a:lnTo>
                    <a:pt x="378208" y="340108"/>
                  </a:lnTo>
                  <a:lnTo>
                    <a:pt x="364740" y="326640"/>
                  </a:lnTo>
                  <a:lnTo>
                    <a:pt x="381818" y="309562"/>
                  </a:lnTo>
                  <a:lnTo>
                    <a:pt x="364740" y="292483"/>
                  </a:lnTo>
                  <a:close/>
                  <a:moveTo>
                    <a:pt x="485775" y="247650"/>
                  </a:moveTo>
                  <a:cubicBezTo>
                    <a:pt x="480527" y="247650"/>
                    <a:pt x="476250" y="251917"/>
                    <a:pt x="476250" y="257175"/>
                  </a:cubicBezTo>
                  <a:cubicBezTo>
                    <a:pt x="476250" y="262433"/>
                    <a:pt x="480527" y="266700"/>
                    <a:pt x="485775" y="266700"/>
                  </a:cubicBezTo>
                  <a:cubicBezTo>
                    <a:pt x="491023" y="266700"/>
                    <a:pt x="495300" y="262433"/>
                    <a:pt x="495300" y="257175"/>
                  </a:cubicBezTo>
                  <a:cubicBezTo>
                    <a:pt x="495300" y="251917"/>
                    <a:pt x="491023" y="247650"/>
                    <a:pt x="485775" y="247650"/>
                  </a:cubicBezTo>
                  <a:close/>
                  <a:moveTo>
                    <a:pt x="485775" y="228600"/>
                  </a:moveTo>
                  <a:cubicBezTo>
                    <a:pt x="501529" y="228600"/>
                    <a:pt x="514350" y="241421"/>
                    <a:pt x="514350" y="257175"/>
                  </a:cubicBezTo>
                  <a:cubicBezTo>
                    <a:pt x="514350" y="272929"/>
                    <a:pt x="501529" y="285750"/>
                    <a:pt x="485775" y="285750"/>
                  </a:cubicBezTo>
                  <a:cubicBezTo>
                    <a:pt x="470021" y="285750"/>
                    <a:pt x="457200" y="272929"/>
                    <a:pt x="457200" y="257175"/>
                  </a:cubicBezTo>
                  <a:cubicBezTo>
                    <a:pt x="457200" y="241421"/>
                    <a:pt x="470021" y="228600"/>
                    <a:pt x="485775" y="228600"/>
                  </a:cubicBezTo>
                  <a:close/>
                  <a:moveTo>
                    <a:pt x="152400" y="171450"/>
                  </a:moveTo>
                  <a:lnTo>
                    <a:pt x="152400" y="190500"/>
                  </a:lnTo>
                  <a:lnTo>
                    <a:pt x="190500" y="190500"/>
                  </a:lnTo>
                  <a:lnTo>
                    <a:pt x="190500" y="171450"/>
                  </a:lnTo>
                  <a:close/>
                  <a:moveTo>
                    <a:pt x="352425" y="133350"/>
                  </a:moveTo>
                  <a:cubicBezTo>
                    <a:pt x="347177" y="133350"/>
                    <a:pt x="342900" y="137617"/>
                    <a:pt x="342900" y="142875"/>
                  </a:cubicBezTo>
                  <a:cubicBezTo>
                    <a:pt x="342900" y="148133"/>
                    <a:pt x="347177" y="152400"/>
                    <a:pt x="352425" y="152400"/>
                  </a:cubicBezTo>
                  <a:cubicBezTo>
                    <a:pt x="357673" y="152400"/>
                    <a:pt x="361950" y="148133"/>
                    <a:pt x="361950" y="142875"/>
                  </a:cubicBezTo>
                  <a:cubicBezTo>
                    <a:pt x="361950" y="137617"/>
                    <a:pt x="357673" y="133350"/>
                    <a:pt x="352425" y="133350"/>
                  </a:cubicBezTo>
                  <a:close/>
                  <a:moveTo>
                    <a:pt x="95250" y="133350"/>
                  </a:moveTo>
                  <a:lnTo>
                    <a:pt x="95250" y="266700"/>
                  </a:lnTo>
                  <a:lnTo>
                    <a:pt x="247650" y="266700"/>
                  </a:lnTo>
                  <a:lnTo>
                    <a:pt x="247650" y="133350"/>
                  </a:lnTo>
                  <a:lnTo>
                    <a:pt x="221466" y="133350"/>
                  </a:lnTo>
                  <a:cubicBezTo>
                    <a:pt x="217770" y="136589"/>
                    <a:pt x="213865" y="139608"/>
                    <a:pt x="209550" y="142113"/>
                  </a:cubicBezTo>
                  <a:lnTo>
                    <a:pt x="209550" y="152400"/>
                  </a:lnTo>
                  <a:lnTo>
                    <a:pt x="228600" y="152400"/>
                  </a:lnTo>
                  <a:lnTo>
                    <a:pt x="228600" y="171450"/>
                  </a:lnTo>
                  <a:lnTo>
                    <a:pt x="209550" y="171450"/>
                  </a:lnTo>
                  <a:lnTo>
                    <a:pt x="209550" y="209550"/>
                  </a:lnTo>
                  <a:lnTo>
                    <a:pt x="180975" y="209550"/>
                  </a:lnTo>
                  <a:lnTo>
                    <a:pt x="180975" y="247650"/>
                  </a:lnTo>
                  <a:lnTo>
                    <a:pt x="161925" y="247650"/>
                  </a:lnTo>
                  <a:lnTo>
                    <a:pt x="161925" y="209550"/>
                  </a:lnTo>
                  <a:lnTo>
                    <a:pt x="133350" y="209550"/>
                  </a:lnTo>
                  <a:lnTo>
                    <a:pt x="133350" y="171450"/>
                  </a:lnTo>
                  <a:lnTo>
                    <a:pt x="114300" y="171450"/>
                  </a:lnTo>
                  <a:lnTo>
                    <a:pt x="114300" y="152400"/>
                  </a:lnTo>
                  <a:lnTo>
                    <a:pt x="133350" y="152400"/>
                  </a:lnTo>
                  <a:lnTo>
                    <a:pt x="133350" y="142113"/>
                  </a:lnTo>
                  <a:cubicBezTo>
                    <a:pt x="129035" y="139608"/>
                    <a:pt x="125120" y="136589"/>
                    <a:pt x="121434" y="133350"/>
                  </a:cubicBezTo>
                  <a:close/>
                  <a:moveTo>
                    <a:pt x="352425" y="114300"/>
                  </a:moveTo>
                  <a:cubicBezTo>
                    <a:pt x="368179" y="114300"/>
                    <a:pt x="381000" y="127121"/>
                    <a:pt x="381000" y="142875"/>
                  </a:cubicBezTo>
                  <a:cubicBezTo>
                    <a:pt x="381000" y="158629"/>
                    <a:pt x="368179" y="171450"/>
                    <a:pt x="352425" y="171450"/>
                  </a:cubicBezTo>
                  <a:cubicBezTo>
                    <a:pt x="336671" y="171450"/>
                    <a:pt x="323850" y="158629"/>
                    <a:pt x="323850" y="142875"/>
                  </a:cubicBezTo>
                  <a:cubicBezTo>
                    <a:pt x="323850" y="127121"/>
                    <a:pt x="336671" y="114300"/>
                    <a:pt x="352425" y="114300"/>
                  </a:cubicBezTo>
                  <a:close/>
                  <a:moveTo>
                    <a:pt x="473459" y="107565"/>
                  </a:moveTo>
                  <a:lnTo>
                    <a:pt x="518293" y="152399"/>
                  </a:lnTo>
                  <a:lnTo>
                    <a:pt x="473459" y="197233"/>
                  </a:lnTo>
                  <a:lnTo>
                    <a:pt x="459991" y="183765"/>
                  </a:lnTo>
                  <a:lnTo>
                    <a:pt x="480984" y="162772"/>
                  </a:lnTo>
                  <a:cubicBezTo>
                    <a:pt x="440646" y="166782"/>
                    <a:pt x="403565" y="186422"/>
                    <a:pt x="377581" y="218188"/>
                  </a:cubicBezTo>
                  <a:cubicBezTo>
                    <a:pt x="355216" y="245516"/>
                    <a:pt x="342900" y="280015"/>
                    <a:pt x="342900" y="315334"/>
                  </a:cubicBezTo>
                  <a:lnTo>
                    <a:pt x="342900" y="342899"/>
                  </a:lnTo>
                  <a:lnTo>
                    <a:pt x="323850" y="342899"/>
                  </a:lnTo>
                  <a:lnTo>
                    <a:pt x="323850" y="315334"/>
                  </a:lnTo>
                  <a:cubicBezTo>
                    <a:pt x="323850" y="275634"/>
                    <a:pt x="337699" y="236848"/>
                    <a:pt x="362836" y="206139"/>
                  </a:cubicBezTo>
                  <a:cubicBezTo>
                    <a:pt x="392801" y="169506"/>
                    <a:pt x="435893" y="147332"/>
                    <a:pt x="482594" y="143636"/>
                  </a:cubicBezTo>
                  <a:lnTo>
                    <a:pt x="459991" y="121033"/>
                  </a:lnTo>
                  <a:close/>
                  <a:moveTo>
                    <a:pt x="304800" y="95250"/>
                  </a:moveTo>
                  <a:lnTo>
                    <a:pt x="304800" y="533400"/>
                  </a:lnTo>
                  <a:lnTo>
                    <a:pt x="533400" y="533400"/>
                  </a:lnTo>
                  <a:lnTo>
                    <a:pt x="533400" y="95250"/>
                  </a:lnTo>
                  <a:close/>
                  <a:moveTo>
                    <a:pt x="57150" y="95250"/>
                  </a:moveTo>
                  <a:lnTo>
                    <a:pt x="57150" y="533400"/>
                  </a:lnTo>
                  <a:lnTo>
                    <a:pt x="285750" y="533400"/>
                  </a:lnTo>
                  <a:lnTo>
                    <a:pt x="285750" y="95250"/>
                  </a:lnTo>
                  <a:lnTo>
                    <a:pt x="245145" y="95250"/>
                  </a:lnTo>
                  <a:cubicBezTo>
                    <a:pt x="243392" y="101946"/>
                    <a:pt x="240773" y="108356"/>
                    <a:pt x="237325" y="114300"/>
                  </a:cubicBezTo>
                  <a:lnTo>
                    <a:pt x="266700" y="114300"/>
                  </a:lnTo>
                  <a:lnTo>
                    <a:pt x="266700" y="285750"/>
                  </a:lnTo>
                  <a:lnTo>
                    <a:pt x="76200" y="285750"/>
                  </a:lnTo>
                  <a:lnTo>
                    <a:pt x="76200" y="114300"/>
                  </a:lnTo>
                  <a:lnTo>
                    <a:pt x="105575" y="114300"/>
                  </a:lnTo>
                  <a:cubicBezTo>
                    <a:pt x="102118" y="108356"/>
                    <a:pt x="99508" y="101946"/>
                    <a:pt x="97755" y="95250"/>
                  </a:cubicBezTo>
                  <a:close/>
                  <a:moveTo>
                    <a:pt x="19050" y="95250"/>
                  </a:moveTo>
                  <a:lnTo>
                    <a:pt x="19050" y="571500"/>
                  </a:lnTo>
                  <a:lnTo>
                    <a:pt x="571500" y="571500"/>
                  </a:lnTo>
                  <a:lnTo>
                    <a:pt x="571500" y="95250"/>
                  </a:lnTo>
                  <a:lnTo>
                    <a:pt x="552450" y="95250"/>
                  </a:lnTo>
                  <a:lnTo>
                    <a:pt x="552450" y="552450"/>
                  </a:lnTo>
                  <a:lnTo>
                    <a:pt x="38100" y="552450"/>
                  </a:lnTo>
                  <a:lnTo>
                    <a:pt x="38100" y="95250"/>
                  </a:lnTo>
                  <a:close/>
                  <a:moveTo>
                    <a:pt x="171450" y="66675"/>
                  </a:moveTo>
                  <a:cubicBezTo>
                    <a:pt x="166202" y="66675"/>
                    <a:pt x="161925" y="70942"/>
                    <a:pt x="161925" y="76200"/>
                  </a:cubicBezTo>
                  <a:cubicBezTo>
                    <a:pt x="161925" y="81458"/>
                    <a:pt x="166202" y="85725"/>
                    <a:pt x="171450" y="85725"/>
                  </a:cubicBezTo>
                  <a:cubicBezTo>
                    <a:pt x="176698" y="85725"/>
                    <a:pt x="180975" y="81458"/>
                    <a:pt x="180975" y="76200"/>
                  </a:cubicBezTo>
                  <a:cubicBezTo>
                    <a:pt x="180975" y="70942"/>
                    <a:pt x="176698" y="66675"/>
                    <a:pt x="171450" y="66675"/>
                  </a:cubicBezTo>
                  <a:close/>
                  <a:moveTo>
                    <a:pt x="171450" y="47625"/>
                  </a:moveTo>
                  <a:cubicBezTo>
                    <a:pt x="187204" y="47625"/>
                    <a:pt x="200025" y="60446"/>
                    <a:pt x="200025" y="76200"/>
                  </a:cubicBezTo>
                  <a:cubicBezTo>
                    <a:pt x="200025" y="91954"/>
                    <a:pt x="187204" y="104775"/>
                    <a:pt x="171450" y="104775"/>
                  </a:cubicBezTo>
                  <a:cubicBezTo>
                    <a:pt x="155696" y="104775"/>
                    <a:pt x="142875" y="91954"/>
                    <a:pt x="142875" y="76200"/>
                  </a:cubicBezTo>
                  <a:cubicBezTo>
                    <a:pt x="142875" y="60446"/>
                    <a:pt x="155696" y="47625"/>
                    <a:pt x="171450" y="47625"/>
                  </a:cubicBezTo>
                  <a:close/>
                  <a:moveTo>
                    <a:pt x="171450" y="19050"/>
                  </a:moveTo>
                  <a:cubicBezTo>
                    <a:pt x="139932" y="19050"/>
                    <a:pt x="114300" y="44682"/>
                    <a:pt x="114300" y="76200"/>
                  </a:cubicBezTo>
                  <a:cubicBezTo>
                    <a:pt x="114300" y="98088"/>
                    <a:pt x="127121" y="118329"/>
                    <a:pt x="146971" y="127778"/>
                  </a:cubicBezTo>
                  <a:lnTo>
                    <a:pt x="152400" y="130359"/>
                  </a:lnTo>
                  <a:lnTo>
                    <a:pt x="152400" y="152400"/>
                  </a:lnTo>
                  <a:lnTo>
                    <a:pt x="190500" y="152400"/>
                  </a:lnTo>
                  <a:lnTo>
                    <a:pt x="190500" y="130359"/>
                  </a:lnTo>
                  <a:lnTo>
                    <a:pt x="195929" y="127768"/>
                  </a:lnTo>
                  <a:cubicBezTo>
                    <a:pt x="215779" y="118329"/>
                    <a:pt x="228600" y="98088"/>
                    <a:pt x="228600" y="76200"/>
                  </a:cubicBezTo>
                  <a:cubicBezTo>
                    <a:pt x="228600" y="44682"/>
                    <a:pt x="202968" y="19050"/>
                    <a:pt x="171450" y="19050"/>
                  </a:cubicBezTo>
                  <a:close/>
                  <a:moveTo>
                    <a:pt x="171450" y="0"/>
                  </a:moveTo>
                  <a:cubicBezTo>
                    <a:pt x="213465" y="0"/>
                    <a:pt x="247650" y="34185"/>
                    <a:pt x="247650" y="76200"/>
                  </a:cubicBezTo>
                  <a:lnTo>
                    <a:pt x="590550" y="76200"/>
                  </a:lnTo>
                  <a:lnTo>
                    <a:pt x="590550" y="590550"/>
                  </a:lnTo>
                  <a:lnTo>
                    <a:pt x="0" y="590550"/>
                  </a:lnTo>
                  <a:lnTo>
                    <a:pt x="0" y="76200"/>
                  </a:lnTo>
                  <a:lnTo>
                    <a:pt x="95250" y="76200"/>
                  </a:lnTo>
                  <a:cubicBezTo>
                    <a:pt x="95250" y="34185"/>
                    <a:pt x="129435" y="0"/>
                    <a:pt x="171450" y="0"/>
                  </a:cubicBezTo>
                  <a:close/>
                </a:path>
              </a:pathLst>
            </a:custGeom>
            <a:grp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7FD3603C-FCBF-AA25-3A76-029B6A96D6BE}"/>
              </a:ext>
            </a:extLst>
          </p:cNvPr>
          <p:cNvGrpSpPr/>
          <p:nvPr/>
        </p:nvGrpSpPr>
        <p:grpSpPr>
          <a:xfrm>
            <a:off x="7792119" y="3550433"/>
            <a:ext cx="720992" cy="489430"/>
            <a:chOff x="2042129" y="3050702"/>
            <a:chExt cx="420075" cy="350901"/>
          </a:xfrm>
          <a:solidFill>
            <a:srgbClr val="2BB8AB"/>
          </a:solidFill>
        </p:grpSpPr>
        <p:sp>
          <p:nvSpPr>
            <p:cNvPr id="14" name="Oval 13">
              <a:extLst>
                <a:ext uri="{FF2B5EF4-FFF2-40B4-BE49-F238E27FC236}">
                  <a16:creationId xmlns:a16="http://schemas.microsoft.com/office/drawing/2014/main" id="{6D53DF58-1FF4-AA84-AE93-1055BDA6DA3C}"/>
                </a:ext>
              </a:extLst>
            </p:cNvPr>
            <p:cNvSpPr/>
            <p:nvPr/>
          </p:nvSpPr>
          <p:spPr>
            <a:xfrm>
              <a:off x="2042129" y="3050702"/>
              <a:ext cx="186698" cy="186698"/>
            </a:xfrm>
            <a:prstGeom prst="ellipse">
              <a:avLst/>
            </a:prstGeom>
            <a:solidFill>
              <a:srgbClr val="2BB8A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5">
              <a:extLst>
                <a:ext uri="{FF2B5EF4-FFF2-40B4-BE49-F238E27FC236}">
                  <a16:creationId xmlns:a16="http://schemas.microsoft.com/office/drawing/2014/main" id="{8FC16179-C65C-C588-8EF0-8C44E594698A}"/>
                </a:ext>
              </a:extLst>
            </p:cNvPr>
            <p:cNvSpPr/>
            <p:nvPr/>
          </p:nvSpPr>
          <p:spPr>
            <a:xfrm>
              <a:off x="2119540" y="3058939"/>
              <a:ext cx="342664" cy="342664"/>
            </a:xfrm>
            <a:custGeom>
              <a:avLst/>
              <a:gdLst>
                <a:gd name="connsiteX0" fmla="*/ 344936 w 403510"/>
                <a:gd name="connsiteY0" fmla="*/ 357952 h 403510"/>
                <a:gd name="connsiteX1" fmla="*/ 357952 w 403510"/>
                <a:gd name="connsiteY1" fmla="*/ 357952 h 403510"/>
                <a:gd name="connsiteX2" fmla="*/ 357952 w 403510"/>
                <a:gd name="connsiteY2" fmla="*/ 370968 h 403510"/>
                <a:gd name="connsiteX3" fmla="*/ 344936 w 403510"/>
                <a:gd name="connsiteY3" fmla="*/ 370968 h 403510"/>
                <a:gd name="connsiteX4" fmla="*/ 45558 w 403510"/>
                <a:gd name="connsiteY4" fmla="*/ 357952 h 403510"/>
                <a:gd name="connsiteX5" fmla="*/ 58574 w 403510"/>
                <a:gd name="connsiteY5" fmla="*/ 357952 h 403510"/>
                <a:gd name="connsiteX6" fmla="*/ 58574 w 403510"/>
                <a:gd name="connsiteY6" fmla="*/ 370968 h 403510"/>
                <a:gd name="connsiteX7" fmla="*/ 45558 w 403510"/>
                <a:gd name="connsiteY7" fmla="*/ 370968 h 403510"/>
                <a:gd name="connsiteX8" fmla="*/ 195247 w 403510"/>
                <a:gd name="connsiteY8" fmla="*/ 234296 h 403510"/>
                <a:gd name="connsiteX9" fmla="*/ 208263 w 403510"/>
                <a:gd name="connsiteY9" fmla="*/ 234296 h 403510"/>
                <a:gd name="connsiteX10" fmla="*/ 208263 w 403510"/>
                <a:gd name="connsiteY10" fmla="*/ 247313 h 403510"/>
                <a:gd name="connsiteX11" fmla="*/ 234296 w 403510"/>
                <a:gd name="connsiteY11" fmla="*/ 273345 h 403510"/>
                <a:gd name="connsiteX12" fmla="*/ 221280 w 403510"/>
                <a:gd name="connsiteY12" fmla="*/ 273345 h 403510"/>
                <a:gd name="connsiteX13" fmla="*/ 208263 w 403510"/>
                <a:gd name="connsiteY13" fmla="*/ 260329 h 403510"/>
                <a:gd name="connsiteX14" fmla="*/ 195247 w 403510"/>
                <a:gd name="connsiteY14" fmla="*/ 260329 h 403510"/>
                <a:gd name="connsiteX15" fmla="*/ 182230 w 403510"/>
                <a:gd name="connsiteY15" fmla="*/ 273345 h 403510"/>
                <a:gd name="connsiteX16" fmla="*/ 195247 w 403510"/>
                <a:gd name="connsiteY16" fmla="*/ 286362 h 403510"/>
                <a:gd name="connsiteX17" fmla="*/ 208263 w 403510"/>
                <a:gd name="connsiteY17" fmla="*/ 286362 h 403510"/>
                <a:gd name="connsiteX18" fmla="*/ 234296 w 403510"/>
                <a:gd name="connsiteY18" fmla="*/ 312395 h 403510"/>
                <a:gd name="connsiteX19" fmla="*/ 208263 w 403510"/>
                <a:gd name="connsiteY19" fmla="*/ 338428 h 403510"/>
                <a:gd name="connsiteX20" fmla="*/ 208263 w 403510"/>
                <a:gd name="connsiteY20" fmla="*/ 351444 h 403510"/>
                <a:gd name="connsiteX21" fmla="*/ 195247 w 403510"/>
                <a:gd name="connsiteY21" fmla="*/ 351444 h 403510"/>
                <a:gd name="connsiteX22" fmla="*/ 195247 w 403510"/>
                <a:gd name="connsiteY22" fmla="*/ 338428 h 403510"/>
                <a:gd name="connsiteX23" fmla="*/ 169214 w 403510"/>
                <a:gd name="connsiteY23" fmla="*/ 312395 h 403510"/>
                <a:gd name="connsiteX24" fmla="*/ 169214 w 403510"/>
                <a:gd name="connsiteY24" fmla="*/ 305887 h 403510"/>
                <a:gd name="connsiteX25" fmla="*/ 182230 w 403510"/>
                <a:gd name="connsiteY25" fmla="*/ 305887 h 403510"/>
                <a:gd name="connsiteX26" fmla="*/ 182230 w 403510"/>
                <a:gd name="connsiteY26" fmla="*/ 312395 h 403510"/>
                <a:gd name="connsiteX27" fmla="*/ 195247 w 403510"/>
                <a:gd name="connsiteY27" fmla="*/ 325411 h 403510"/>
                <a:gd name="connsiteX28" fmla="*/ 208263 w 403510"/>
                <a:gd name="connsiteY28" fmla="*/ 325411 h 403510"/>
                <a:gd name="connsiteX29" fmla="*/ 221280 w 403510"/>
                <a:gd name="connsiteY29" fmla="*/ 312395 h 403510"/>
                <a:gd name="connsiteX30" fmla="*/ 208263 w 403510"/>
                <a:gd name="connsiteY30" fmla="*/ 299378 h 403510"/>
                <a:gd name="connsiteX31" fmla="*/ 195247 w 403510"/>
                <a:gd name="connsiteY31" fmla="*/ 299378 h 403510"/>
                <a:gd name="connsiteX32" fmla="*/ 169214 w 403510"/>
                <a:gd name="connsiteY32" fmla="*/ 273345 h 403510"/>
                <a:gd name="connsiteX33" fmla="*/ 195247 w 403510"/>
                <a:gd name="connsiteY33" fmla="*/ 247313 h 403510"/>
                <a:gd name="connsiteX34" fmla="*/ 201755 w 403510"/>
                <a:gd name="connsiteY34" fmla="*/ 221280 h 403510"/>
                <a:gd name="connsiteX35" fmla="*/ 130165 w 403510"/>
                <a:gd name="connsiteY35" fmla="*/ 292870 h 403510"/>
                <a:gd name="connsiteX36" fmla="*/ 201755 w 403510"/>
                <a:gd name="connsiteY36" fmla="*/ 364461 h 403510"/>
                <a:gd name="connsiteX37" fmla="*/ 273345 w 403510"/>
                <a:gd name="connsiteY37" fmla="*/ 292870 h 403510"/>
                <a:gd name="connsiteX38" fmla="*/ 201755 w 403510"/>
                <a:gd name="connsiteY38" fmla="*/ 221280 h 403510"/>
                <a:gd name="connsiteX39" fmla="*/ 233691 w 403510"/>
                <a:gd name="connsiteY39" fmla="*/ 200668 h 403510"/>
                <a:gd name="connsiteX40" fmla="*/ 227762 w 403510"/>
                <a:gd name="connsiteY40" fmla="*/ 201729 h 403510"/>
                <a:gd name="connsiteX41" fmla="*/ 224931 w 403510"/>
                <a:gd name="connsiteY41" fmla="*/ 211570 h 403510"/>
                <a:gd name="connsiteX42" fmla="*/ 286362 w 403510"/>
                <a:gd name="connsiteY42" fmla="*/ 292870 h 403510"/>
                <a:gd name="connsiteX43" fmla="*/ 201755 w 403510"/>
                <a:gd name="connsiteY43" fmla="*/ 377477 h 403510"/>
                <a:gd name="connsiteX44" fmla="*/ 117148 w 403510"/>
                <a:gd name="connsiteY44" fmla="*/ 292870 h 403510"/>
                <a:gd name="connsiteX45" fmla="*/ 171323 w 403510"/>
                <a:gd name="connsiteY45" fmla="*/ 214017 h 403510"/>
                <a:gd name="connsiteX46" fmla="*/ 159224 w 403510"/>
                <a:gd name="connsiteY46" fmla="*/ 204983 h 403510"/>
                <a:gd name="connsiteX47" fmla="*/ 104132 w 403510"/>
                <a:gd name="connsiteY47" fmla="*/ 292870 h 403510"/>
                <a:gd name="connsiteX48" fmla="*/ 201755 w 403510"/>
                <a:gd name="connsiteY48" fmla="*/ 390494 h 403510"/>
                <a:gd name="connsiteX49" fmla="*/ 299378 w 403510"/>
                <a:gd name="connsiteY49" fmla="*/ 292870 h 403510"/>
                <a:gd name="connsiteX50" fmla="*/ 233691 w 403510"/>
                <a:gd name="connsiteY50" fmla="*/ 200668 h 403510"/>
                <a:gd name="connsiteX51" fmla="*/ 207482 w 403510"/>
                <a:gd name="connsiteY51" fmla="*/ 192221 h 403510"/>
                <a:gd name="connsiteX52" fmla="*/ 197420 w 403510"/>
                <a:gd name="connsiteY52" fmla="*/ 202269 h 403510"/>
                <a:gd name="connsiteX53" fmla="*/ 202289 w 403510"/>
                <a:gd name="connsiteY53" fmla="*/ 206565 h 403510"/>
                <a:gd name="connsiteX54" fmla="*/ 206779 w 403510"/>
                <a:gd name="connsiteY54" fmla="*/ 208263 h 403510"/>
                <a:gd name="connsiteX55" fmla="*/ 207983 w 403510"/>
                <a:gd name="connsiteY55" fmla="*/ 208263 h 403510"/>
                <a:gd name="connsiteX56" fmla="*/ 214771 w 403510"/>
                <a:gd name="connsiteY56" fmla="*/ 201475 h 403510"/>
                <a:gd name="connsiteX57" fmla="*/ 212331 w 403510"/>
                <a:gd name="connsiteY57" fmla="*/ 196262 h 403510"/>
                <a:gd name="connsiteX58" fmla="*/ 351444 w 403510"/>
                <a:gd name="connsiteY58" fmla="*/ 177889 h 403510"/>
                <a:gd name="connsiteX59" fmla="*/ 395700 w 403510"/>
                <a:gd name="connsiteY59" fmla="*/ 236899 h 403510"/>
                <a:gd name="connsiteX60" fmla="*/ 385287 w 403510"/>
                <a:gd name="connsiteY60" fmla="*/ 244709 h 403510"/>
                <a:gd name="connsiteX61" fmla="*/ 357952 w 403510"/>
                <a:gd name="connsiteY61" fmla="*/ 208263 h 403510"/>
                <a:gd name="connsiteX62" fmla="*/ 357952 w 403510"/>
                <a:gd name="connsiteY62" fmla="*/ 344936 h 403510"/>
                <a:gd name="connsiteX63" fmla="*/ 344936 w 403510"/>
                <a:gd name="connsiteY63" fmla="*/ 344936 h 403510"/>
                <a:gd name="connsiteX64" fmla="*/ 344936 w 403510"/>
                <a:gd name="connsiteY64" fmla="*/ 208263 h 403510"/>
                <a:gd name="connsiteX65" fmla="*/ 317601 w 403510"/>
                <a:gd name="connsiteY65" fmla="*/ 244709 h 403510"/>
                <a:gd name="connsiteX66" fmla="*/ 307188 w 403510"/>
                <a:gd name="connsiteY66" fmla="*/ 236899 h 403510"/>
                <a:gd name="connsiteX67" fmla="*/ 52066 w 403510"/>
                <a:gd name="connsiteY67" fmla="*/ 177889 h 403510"/>
                <a:gd name="connsiteX68" fmla="*/ 96322 w 403510"/>
                <a:gd name="connsiteY68" fmla="*/ 236899 h 403510"/>
                <a:gd name="connsiteX69" fmla="*/ 85909 w 403510"/>
                <a:gd name="connsiteY69" fmla="*/ 244709 h 403510"/>
                <a:gd name="connsiteX70" fmla="*/ 58574 w 403510"/>
                <a:gd name="connsiteY70" fmla="*/ 208263 h 403510"/>
                <a:gd name="connsiteX71" fmla="*/ 58574 w 403510"/>
                <a:gd name="connsiteY71" fmla="*/ 344936 h 403510"/>
                <a:gd name="connsiteX72" fmla="*/ 45558 w 403510"/>
                <a:gd name="connsiteY72" fmla="*/ 344936 h 403510"/>
                <a:gd name="connsiteX73" fmla="*/ 45558 w 403510"/>
                <a:gd name="connsiteY73" fmla="*/ 208263 h 403510"/>
                <a:gd name="connsiteX74" fmla="*/ 18223 w 403510"/>
                <a:gd name="connsiteY74" fmla="*/ 244709 h 403510"/>
                <a:gd name="connsiteX75" fmla="*/ 7810 w 403510"/>
                <a:gd name="connsiteY75" fmla="*/ 236899 h 403510"/>
                <a:gd name="connsiteX76" fmla="*/ 194459 w 403510"/>
                <a:gd name="connsiteY76" fmla="*/ 169214 h 403510"/>
                <a:gd name="connsiteX77" fmla="*/ 189298 w 403510"/>
                <a:gd name="connsiteY77" fmla="*/ 171349 h 403510"/>
                <a:gd name="connsiteX78" fmla="*/ 171348 w 403510"/>
                <a:gd name="connsiteY78" fmla="*/ 189298 h 403510"/>
                <a:gd name="connsiteX79" fmla="*/ 169214 w 403510"/>
                <a:gd name="connsiteY79" fmla="*/ 194459 h 403510"/>
                <a:gd name="connsiteX80" fmla="*/ 176510 w 403510"/>
                <a:gd name="connsiteY80" fmla="*/ 201755 h 403510"/>
                <a:gd name="connsiteX81" fmla="*/ 181671 w 403510"/>
                <a:gd name="connsiteY81" fmla="*/ 199621 h 403510"/>
                <a:gd name="connsiteX82" fmla="*/ 199620 w 403510"/>
                <a:gd name="connsiteY82" fmla="*/ 181671 h 403510"/>
                <a:gd name="connsiteX83" fmla="*/ 201755 w 403510"/>
                <a:gd name="connsiteY83" fmla="*/ 176510 h 403510"/>
                <a:gd name="connsiteX84" fmla="*/ 194459 w 403510"/>
                <a:gd name="connsiteY84" fmla="*/ 169214 h 403510"/>
                <a:gd name="connsiteX85" fmla="*/ 174934 w 403510"/>
                <a:gd name="connsiteY85" fmla="*/ 149689 h 403510"/>
                <a:gd name="connsiteX86" fmla="*/ 169773 w 403510"/>
                <a:gd name="connsiteY86" fmla="*/ 151824 h 403510"/>
                <a:gd name="connsiteX87" fmla="*/ 151824 w 403510"/>
                <a:gd name="connsiteY87" fmla="*/ 169774 h 403510"/>
                <a:gd name="connsiteX88" fmla="*/ 149689 w 403510"/>
                <a:gd name="connsiteY88" fmla="*/ 174934 h 403510"/>
                <a:gd name="connsiteX89" fmla="*/ 156985 w 403510"/>
                <a:gd name="connsiteY89" fmla="*/ 182230 h 403510"/>
                <a:gd name="connsiteX90" fmla="*/ 162146 w 403510"/>
                <a:gd name="connsiteY90" fmla="*/ 180096 h 403510"/>
                <a:gd name="connsiteX91" fmla="*/ 180096 w 403510"/>
                <a:gd name="connsiteY91" fmla="*/ 162146 h 403510"/>
                <a:gd name="connsiteX92" fmla="*/ 182230 w 403510"/>
                <a:gd name="connsiteY92" fmla="*/ 156985 h 403510"/>
                <a:gd name="connsiteX93" fmla="*/ 174934 w 403510"/>
                <a:gd name="connsiteY93" fmla="*/ 149689 h 403510"/>
                <a:gd name="connsiteX94" fmla="*/ 155410 w 403510"/>
                <a:gd name="connsiteY94" fmla="*/ 130165 h 403510"/>
                <a:gd name="connsiteX95" fmla="*/ 150249 w 403510"/>
                <a:gd name="connsiteY95" fmla="*/ 132299 h 403510"/>
                <a:gd name="connsiteX96" fmla="*/ 132299 w 403510"/>
                <a:gd name="connsiteY96" fmla="*/ 150249 h 403510"/>
                <a:gd name="connsiteX97" fmla="*/ 130165 w 403510"/>
                <a:gd name="connsiteY97" fmla="*/ 155410 h 403510"/>
                <a:gd name="connsiteX98" fmla="*/ 137461 w 403510"/>
                <a:gd name="connsiteY98" fmla="*/ 162706 h 403510"/>
                <a:gd name="connsiteX99" fmla="*/ 142621 w 403510"/>
                <a:gd name="connsiteY99" fmla="*/ 160571 h 403510"/>
                <a:gd name="connsiteX100" fmla="*/ 160571 w 403510"/>
                <a:gd name="connsiteY100" fmla="*/ 142621 h 403510"/>
                <a:gd name="connsiteX101" fmla="*/ 162706 w 403510"/>
                <a:gd name="connsiteY101" fmla="*/ 137461 h 403510"/>
                <a:gd name="connsiteX102" fmla="*/ 155410 w 403510"/>
                <a:gd name="connsiteY102" fmla="*/ 130165 h 403510"/>
                <a:gd name="connsiteX103" fmla="*/ 135885 w 403510"/>
                <a:gd name="connsiteY103" fmla="*/ 110640 h 403510"/>
                <a:gd name="connsiteX104" fmla="*/ 130724 w 403510"/>
                <a:gd name="connsiteY104" fmla="*/ 112775 h 403510"/>
                <a:gd name="connsiteX105" fmla="*/ 112774 w 403510"/>
                <a:gd name="connsiteY105" fmla="*/ 130724 h 403510"/>
                <a:gd name="connsiteX106" fmla="*/ 110640 w 403510"/>
                <a:gd name="connsiteY106" fmla="*/ 135885 h 403510"/>
                <a:gd name="connsiteX107" fmla="*/ 117936 w 403510"/>
                <a:gd name="connsiteY107" fmla="*/ 143181 h 403510"/>
                <a:gd name="connsiteX108" fmla="*/ 123097 w 403510"/>
                <a:gd name="connsiteY108" fmla="*/ 141047 h 403510"/>
                <a:gd name="connsiteX109" fmla="*/ 141046 w 403510"/>
                <a:gd name="connsiteY109" fmla="*/ 123097 h 403510"/>
                <a:gd name="connsiteX110" fmla="*/ 143181 w 403510"/>
                <a:gd name="connsiteY110" fmla="*/ 117936 h 403510"/>
                <a:gd name="connsiteX111" fmla="*/ 135885 w 403510"/>
                <a:gd name="connsiteY111" fmla="*/ 110640 h 403510"/>
                <a:gd name="connsiteX112" fmla="*/ 217648 w 403510"/>
                <a:gd name="connsiteY112" fmla="*/ 53146 h 403510"/>
                <a:gd name="connsiteX113" fmla="*/ 197362 w 403510"/>
                <a:gd name="connsiteY113" fmla="*/ 55033 h 403510"/>
                <a:gd name="connsiteX114" fmla="*/ 161053 w 403510"/>
                <a:gd name="connsiteY114" fmla="*/ 73185 h 403510"/>
                <a:gd name="connsiteX115" fmla="*/ 156197 w 403510"/>
                <a:gd name="connsiteY115" fmla="*/ 81040 h 403510"/>
                <a:gd name="connsiteX116" fmla="*/ 156197 w 403510"/>
                <a:gd name="connsiteY116" fmla="*/ 82336 h 403510"/>
                <a:gd name="connsiteX117" fmla="*/ 164977 w 403510"/>
                <a:gd name="connsiteY117" fmla="*/ 91115 h 403510"/>
                <a:gd name="connsiteX118" fmla="*/ 169494 w 403510"/>
                <a:gd name="connsiteY118" fmla="*/ 89866 h 403510"/>
                <a:gd name="connsiteX119" fmla="*/ 193724 w 403510"/>
                <a:gd name="connsiteY119" fmla="*/ 75326 h 403510"/>
                <a:gd name="connsiteX120" fmla="*/ 224742 w 403510"/>
                <a:gd name="connsiteY120" fmla="*/ 78320 h 403510"/>
                <a:gd name="connsiteX121" fmla="*/ 279737 w 403510"/>
                <a:gd name="connsiteY121" fmla="*/ 127815 h 403510"/>
                <a:gd name="connsiteX122" fmla="*/ 280524 w 403510"/>
                <a:gd name="connsiteY122" fmla="*/ 128674 h 403510"/>
                <a:gd name="connsiteX123" fmla="*/ 303199 w 403510"/>
                <a:gd name="connsiteY123" fmla="*/ 115072 h 403510"/>
                <a:gd name="connsiteX124" fmla="*/ 269831 w 403510"/>
                <a:gd name="connsiteY124" fmla="*/ 65017 h 403510"/>
                <a:gd name="connsiteX125" fmla="*/ 258546 w 403510"/>
                <a:gd name="connsiteY125" fmla="*/ 64829 h 403510"/>
                <a:gd name="connsiteX126" fmla="*/ 143227 w 403510"/>
                <a:gd name="connsiteY126" fmla="*/ 40644 h 403510"/>
                <a:gd name="connsiteX127" fmla="*/ 103286 w 403510"/>
                <a:gd name="connsiteY127" fmla="*/ 49521 h 403510"/>
                <a:gd name="connsiteX128" fmla="*/ 85674 w 403510"/>
                <a:gd name="connsiteY128" fmla="*/ 114109 h 403510"/>
                <a:gd name="connsiteX129" fmla="*/ 101743 w 403510"/>
                <a:gd name="connsiteY129" fmla="*/ 123747 h 403510"/>
                <a:gd name="connsiteX130" fmla="*/ 103572 w 403510"/>
                <a:gd name="connsiteY130" fmla="*/ 121522 h 403510"/>
                <a:gd name="connsiteX131" fmla="*/ 121522 w 403510"/>
                <a:gd name="connsiteY131" fmla="*/ 103572 h 403510"/>
                <a:gd name="connsiteX132" fmla="*/ 135885 w 403510"/>
                <a:gd name="connsiteY132" fmla="*/ 97624 h 403510"/>
                <a:gd name="connsiteX133" fmla="*/ 156126 w 403510"/>
                <a:gd name="connsiteY133" fmla="*/ 117220 h 403510"/>
                <a:gd name="connsiteX134" fmla="*/ 175650 w 403510"/>
                <a:gd name="connsiteY134" fmla="*/ 136745 h 403510"/>
                <a:gd name="connsiteX135" fmla="*/ 195175 w 403510"/>
                <a:gd name="connsiteY135" fmla="*/ 156269 h 403510"/>
                <a:gd name="connsiteX136" fmla="*/ 214771 w 403510"/>
                <a:gd name="connsiteY136" fmla="*/ 176510 h 403510"/>
                <a:gd name="connsiteX137" fmla="*/ 214258 w 403510"/>
                <a:gd name="connsiteY137" fmla="*/ 180922 h 403510"/>
                <a:gd name="connsiteX138" fmla="*/ 220661 w 403510"/>
                <a:gd name="connsiteY138" fmla="*/ 186259 h 403510"/>
                <a:gd name="connsiteX139" fmla="*/ 227508 w 403510"/>
                <a:gd name="connsiteY139" fmla="*/ 188739 h 403510"/>
                <a:gd name="connsiteX140" fmla="*/ 234296 w 403510"/>
                <a:gd name="connsiteY140" fmla="*/ 181950 h 403510"/>
                <a:gd name="connsiteX141" fmla="*/ 231855 w 403510"/>
                <a:gd name="connsiteY141" fmla="*/ 176731 h 403510"/>
                <a:gd name="connsiteX142" fmla="*/ 197590 w 403510"/>
                <a:gd name="connsiteY142" fmla="*/ 148179 h 403510"/>
                <a:gd name="connsiteX143" fmla="*/ 205920 w 403510"/>
                <a:gd name="connsiteY143" fmla="*/ 138183 h 403510"/>
                <a:gd name="connsiteX144" fmla="*/ 240186 w 403510"/>
                <a:gd name="connsiteY144" fmla="*/ 166734 h 403510"/>
                <a:gd name="connsiteX145" fmla="*/ 241273 w 403510"/>
                <a:gd name="connsiteY145" fmla="*/ 167639 h 403510"/>
                <a:gd name="connsiteX146" fmla="*/ 245621 w 403510"/>
                <a:gd name="connsiteY146" fmla="*/ 169214 h 403510"/>
                <a:gd name="connsiteX147" fmla="*/ 247032 w 403510"/>
                <a:gd name="connsiteY147" fmla="*/ 169214 h 403510"/>
                <a:gd name="connsiteX148" fmla="*/ 253821 w 403510"/>
                <a:gd name="connsiteY148" fmla="*/ 162426 h 403510"/>
                <a:gd name="connsiteX149" fmla="*/ 251380 w 403510"/>
                <a:gd name="connsiteY149" fmla="*/ 157206 h 403510"/>
                <a:gd name="connsiteX150" fmla="*/ 217114 w 403510"/>
                <a:gd name="connsiteY150" fmla="*/ 128655 h 403510"/>
                <a:gd name="connsiteX151" fmla="*/ 225445 w 403510"/>
                <a:gd name="connsiteY151" fmla="*/ 118658 h 403510"/>
                <a:gd name="connsiteX152" fmla="*/ 259711 w 403510"/>
                <a:gd name="connsiteY152" fmla="*/ 147210 h 403510"/>
                <a:gd name="connsiteX153" fmla="*/ 260739 w 403510"/>
                <a:gd name="connsiteY153" fmla="*/ 148069 h 403510"/>
                <a:gd name="connsiteX154" fmla="*/ 265217 w 403510"/>
                <a:gd name="connsiteY154" fmla="*/ 149689 h 403510"/>
                <a:gd name="connsiteX155" fmla="*/ 266343 w 403510"/>
                <a:gd name="connsiteY155" fmla="*/ 149689 h 403510"/>
                <a:gd name="connsiteX156" fmla="*/ 273345 w 403510"/>
                <a:gd name="connsiteY156" fmla="*/ 142686 h 403510"/>
                <a:gd name="connsiteX157" fmla="*/ 271029 w 403510"/>
                <a:gd name="connsiteY157" fmla="*/ 137480 h 403510"/>
                <a:gd name="connsiteX158" fmla="*/ 216034 w 403510"/>
                <a:gd name="connsiteY158" fmla="*/ 87985 h 403510"/>
                <a:gd name="connsiteX159" fmla="*/ 200427 w 403510"/>
                <a:gd name="connsiteY159" fmla="*/ 86481 h 403510"/>
                <a:gd name="connsiteX160" fmla="*/ 176197 w 403510"/>
                <a:gd name="connsiteY160" fmla="*/ 101021 h 403510"/>
                <a:gd name="connsiteX161" fmla="*/ 164977 w 403510"/>
                <a:gd name="connsiteY161" fmla="*/ 104132 h 403510"/>
                <a:gd name="connsiteX162" fmla="*/ 143181 w 403510"/>
                <a:gd name="connsiteY162" fmla="*/ 82336 h 403510"/>
                <a:gd name="connsiteX163" fmla="*/ 143181 w 403510"/>
                <a:gd name="connsiteY163" fmla="*/ 81040 h 403510"/>
                <a:gd name="connsiteX164" fmla="*/ 155228 w 403510"/>
                <a:gd name="connsiteY164" fmla="*/ 61542 h 403510"/>
                <a:gd name="connsiteX165" fmla="*/ 187723 w 403510"/>
                <a:gd name="connsiteY165" fmla="*/ 45297 h 403510"/>
                <a:gd name="connsiteX166" fmla="*/ 178143 w 403510"/>
                <a:gd name="connsiteY166" fmla="*/ 42232 h 403510"/>
                <a:gd name="connsiteX167" fmla="*/ 143227 w 403510"/>
                <a:gd name="connsiteY167" fmla="*/ 40644 h 403510"/>
                <a:gd name="connsiteX168" fmla="*/ 366192 w 403510"/>
                <a:gd name="connsiteY168" fmla="*/ 13017 h 403510"/>
                <a:gd name="connsiteX169" fmla="*/ 282626 w 403510"/>
                <a:gd name="connsiteY169" fmla="*/ 60767 h 403510"/>
                <a:gd name="connsiteX170" fmla="*/ 315115 w 403510"/>
                <a:gd name="connsiteY170" fmla="*/ 109501 h 403510"/>
                <a:gd name="connsiteX171" fmla="*/ 390494 w 403510"/>
                <a:gd name="connsiteY171" fmla="*/ 86306 h 403510"/>
                <a:gd name="connsiteX172" fmla="*/ 390494 w 403510"/>
                <a:gd name="connsiteY172" fmla="*/ 13017 h 403510"/>
                <a:gd name="connsiteX173" fmla="*/ 13016 w 403510"/>
                <a:gd name="connsiteY173" fmla="*/ 13017 h 403510"/>
                <a:gd name="connsiteX174" fmla="*/ 13016 w 403510"/>
                <a:gd name="connsiteY174" fmla="*/ 86560 h 403510"/>
                <a:gd name="connsiteX175" fmla="*/ 73673 w 403510"/>
                <a:gd name="connsiteY175" fmla="*/ 108616 h 403510"/>
                <a:gd name="connsiteX176" fmla="*/ 90107 w 403510"/>
                <a:gd name="connsiteY176" fmla="*/ 48369 h 403510"/>
                <a:gd name="connsiteX177" fmla="*/ 37077 w 403510"/>
                <a:gd name="connsiteY177" fmla="*/ 13017 h 403510"/>
                <a:gd name="connsiteX178" fmla="*/ 0 w 403510"/>
                <a:gd name="connsiteY178" fmla="*/ 0 h 403510"/>
                <a:gd name="connsiteX179" fmla="*/ 41021 w 403510"/>
                <a:gd name="connsiteY179" fmla="*/ 0 h 403510"/>
                <a:gd name="connsiteX180" fmla="*/ 97298 w 403510"/>
                <a:gd name="connsiteY180" fmla="*/ 37520 h 403510"/>
                <a:gd name="connsiteX181" fmla="*/ 140408 w 403510"/>
                <a:gd name="connsiteY181" fmla="*/ 27933 h 403510"/>
                <a:gd name="connsiteX182" fmla="*/ 182114 w 403510"/>
                <a:gd name="connsiteY182" fmla="*/ 29827 h 403510"/>
                <a:gd name="connsiteX183" fmla="*/ 211557 w 403510"/>
                <a:gd name="connsiteY183" fmla="*/ 39245 h 403510"/>
                <a:gd name="connsiteX184" fmla="*/ 221221 w 403510"/>
                <a:gd name="connsiteY184" fmla="*/ 40631 h 403510"/>
                <a:gd name="connsiteX185" fmla="*/ 261241 w 403510"/>
                <a:gd name="connsiteY185" fmla="*/ 52066 h 403510"/>
                <a:gd name="connsiteX186" fmla="*/ 271614 w 403510"/>
                <a:gd name="connsiteY186" fmla="*/ 52066 h 403510"/>
                <a:gd name="connsiteX187" fmla="*/ 362729 w 403510"/>
                <a:gd name="connsiteY187" fmla="*/ 0 h 403510"/>
                <a:gd name="connsiteX188" fmla="*/ 403510 w 403510"/>
                <a:gd name="connsiteY188" fmla="*/ 0 h 403510"/>
                <a:gd name="connsiteX189" fmla="*/ 403510 w 403510"/>
                <a:gd name="connsiteY189" fmla="*/ 95925 h 403510"/>
                <a:gd name="connsiteX190" fmla="*/ 315070 w 403510"/>
                <a:gd name="connsiteY190" fmla="*/ 123129 h 403510"/>
                <a:gd name="connsiteX191" fmla="*/ 286128 w 403510"/>
                <a:gd name="connsiteY191" fmla="*/ 140493 h 403510"/>
                <a:gd name="connsiteX192" fmla="*/ 286362 w 403510"/>
                <a:gd name="connsiteY192" fmla="*/ 142686 h 403510"/>
                <a:gd name="connsiteX193" fmla="*/ 266811 w 403510"/>
                <a:gd name="connsiteY193" fmla="*/ 162660 h 403510"/>
                <a:gd name="connsiteX194" fmla="*/ 247287 w 403510"/>
                <a:gd name="connsiteY194" fmla="*/ 182204 h 403510"/>
                <a:gd name="connsiteX195" fmla="*/ 244989 w 403510"/>
                <a:gd name="connsiteY195" fmla="*/ 191056 h 403510"/>
                <a:gd name="connsiteX196" fmla="*/ 312395 w 403510"/>
                <a:gd name="connsiteY196" fmla="*/ 292870 h 403510"/>
                <a:gd name="connsiteX197" fmla="*/ 201755 w 403510"/>
                <a:gd name="connsiteY197" fmla="*/ 403510 h 403510"/>
                <a:gd name="connsiteX198" fmla="*/ 91115 w 403510"/>
                <a:gd name="connsiteY198" fmla="*/ 292870 h 403510"/>
                <a:gd name="connsiteX199" fmla="*/ 151414 w 403510"/>
                <a:gd name="connsiteY199" fmla="*/ 194368 h 403510"/>
                <a:gd name="connsiteX200" fmla="*/ 136751 w 403510"/>
                <a:gd name="connsiteY200" fmla="*/ 175650 h 403510"/>
                <a:gd name="connsiteX201" fmla="*/ 117226 w 403510"/>
                <a:gd name="connsiteY201" fmla="*/ 156126 h 403510"/>
                <a:gd name="connsiteX202" fmla="*/ 97688 w 403510"/>
                <a:gd name="connsiteY202" fmla="*/ 136490 h 403510"/>
                <a:gd name="connsiteX203" fmla="*/ 75287 w 403510"/>
                <a:gd name="connsiteY203" fmla="*/ 123051 h 403510"/>
                <a:gd name="connsiteX204" fmla="*/ 0 w 403510"/>
                <a:gd name="connsiteY204" fmla="*/ 95671 h 40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403510" h="403510">
                  <a:moveTo>
                    <a:pt x="344936" y="357952"/>
                  </a:moveTo>
                  <a:lnTo>
                    <a:pt x="357952" y="357952"/>
                  </a:lnTo>
                  <a:lnTo>
                    <a:pt x="357952" y="370968"/>
                  </a:lnTo>
                  <a:lnTo>
                    <a:pt x="344936" y="370968"/>
                  </a:lnTo>
                  <a:close/>
                  <a:moveTo>
                    <a:pt x="45558" y="357952"/>
                  </a:moveTo>
                  <a:lnTo>
                    <a:pt x="58574" y="357952"/>
                  </a:lnTo>
                  <a:lnTo>
                    <a:pt x="58574" y="370968"/>
                  </a:lnTo>
                  <a:lnTo>
                    <a:pt x="45558" y="370968"/>
                  </a:lnTo>
                  <a:close/>
                  <a:moveTo>
                    <a:pt x="195247" y="234296"/>
                  </a:moveTo>
                  <a:lnTo>
                    <a:pt x="208263" y="234296"/>
                  </a:lnTo>
                  <a:lnTo>
                    <a:pt x="208263" y="247313"/>
                  </a:lnTo>
                  <a:cubicBezTo>
                    <a:pt x="222620" y="247313"/>
                    <a:pt x="234296" y="258988"/>
                    <a:pt x="234296" y="273345"/>
                  </a:cubicBezTo>
                  <a:lnTo>
                    <a:pt x="221280" y="273345"/>
                  </a:lnTo>
                  <a:cubicBezTo>
                    <a:pt x="221280" y="266167"/>
                    <a:pt x="215442" y="260329"/>
                    <a:pt x="208263" y="260329"/>
                  </a:cubicBezTo>
                  <a:lnTo>
                    <a:pt x="195247" y="260329"/>
                  </a:lnTo>
                  <a:cubicBezTo>
                    <a:pt x="188068" y="260329"/>
                    <a:pt x="182230" y="266167"/>
                    <a:pt x="182230" y="273345"/>
                  </a:cubicBezTo>
                  <a:cubicBezTo>
                    <a:pt x="182230" y="280524"/>
                    <a:pt x="188068" y="286362"/>
                    <a:pt x="195247" y="286362"/>
                  </a:cubicBezTo>
                  <a:lnTo>
                    <a:pt x="208263" y="286362"/>
                  </a:lnTo>
                  <a:cubicBezTo>
                    <a:pt x="222620" y="286362"/>
                    <a:pt x="234296" y="298038"/>
                    <a:pt x="234296" y="312395"/>
                  </a:cubicBezTo>
                  <a:cubicBezTo>
                    <a:pt x="234296" y="326752"/>
                    <a:pt x="222620" y="338428"/>
                    <a:pt x="208263" y="338428"/>
                  </a:cubicBezTo>
                  <a:lnTo>
                    <a:pt x="208263" y="351444"/>
                  </a:lnTo>
                  <a:lnTo>
                    <a:pt x="195247" y="351444"/>
                  </a:lnTo>
                  <a:lnTo>
                    <a:pt x="195247" y="338428"/>
                  </a:lnTo>
                  <a:cubicBezTo>
                    <a:pt x="180890" y="338428"/>
                    <a:pt x="169214" y="326746"/>
                    <a:pt x="169214" y="312395"/>
                  </a:cubicBezTo>
                  <a:lnTo>
                    <a:pt x="169214" y="305887"/>
                  </a:lnTo>
                  <a:lnTo>
                    <a:pt x="182230" y="305887"/>
                  </a:lnTo>
                  <a:lnTo>
                    <a:pt x="182230" y="312395"/>
                  </a:lnTo>
                  <a:cubicBezTo>
                    <a:pt x="182230" y="319573"/>
                    <a:pt x="188068" y="325411"/>
                    <a:pt x="195247" y="325411"/>
                  </a:cubicBezTo>
                  <a:lnTo>
                    <a:pt x="208263" y="325411"/>
                  </a:lnTo>
                  <a:cubicBezTo>
                    <a:pt x="215442" y="325411"/>
                    <a:pt x="221280" y="319573"/>
                    <a:pt x="221280" y="312395"/>
                  </a:cubicBezTo>
                  <a:cubicBezTo>
                    <a:pt x="221280" y="305216"/>
                    <a:pt x="215442" y="299378"/>
                    <a:pt x="208263" y="299378"/>
                  </a:cubicBezTo>
                  <a:lnTo>
                    <a:pt x="195247" y="299378"/>
                  </a:lnTo>
                  <a:cubicBezTo>
                    <a:pt x="180890" y="299378"/>
                    <a:pt x="169214" y="287702"/>
                    <a:pt x="169214" y="273345"/>
                  </a:cubicBezTo>
                  <a:cubicBezTo>
                    <a:pt x="169214" y="258988"/>
                    <a:pt x="180890" y="247313"/>
                    <a:pt x="195247" y="247313"/>
                  </a:cubicBezTo>
                  <a:close/>
                  <a:moveTo>
                    <a:pt x="201755" y="221280"/>
                  </a:moveTo>
                  <a:cubicBezTo>
                    <a:pt x="162283" y="221280"/>
                    <a:pt x="130165" y="253398"/>
                    <a:pt x="130165" y="292870"/>
                  </a:cubicBezTo>
                  <a:cubicBezTo>
                    <a:pt x="130165" y="332343"/>
                    <a:pt x="162283" y="364461"/>
                    <a:pt x="201755" y="364461"/>
                  </a:cubicBezTo>
                  <a:cubicBezTo>
                    <a:pt x="241227" y="364461"/>
                    <a:pt x="273345" y="332343"/>
                    <a:pt x="273345" y="292870"/>
                  </a:cubicBezTo>
                  <a:cubicBezTo>
                    <a:pt x="273345" y="253398"/>
                    <a:pt x="241227" y="221280"/>
                    <a:pt x="201755" y="221280"/>
                  </a:cubicBezTo>
                  <a:close/>
                  <a:moveTo>
                    <a:pt x="233691" y="200668"/>
                  </a:moveTo>
                  <a:cubicBezTo>
                    <a:pt x="231810" y="201293"/>
                    <a:pt x="229838" y="201703"/>
                    <a:pt x="227762" y="201729"/>
                  </a:cubicBezTo>
                  <a:cubicBezTo>
                    <a:pt x="227716" y="205335"/>
                    <a:pt x="226662" y="208673"/>
                    <a:pt x="224931" y="211570"/>
                  </a:cubicBezTo>
                  <a:cubicBezTo>
                    <a:pt x="260336" y="221677"/>
                    <a:pt x="286362" y="254257"/>
                    <a:pt x="286362" y="292870"/>
                  </a:cubicBezTo>
                  <a:cubicBezTo>
                    <a:pt x="286362" y="339521"/>
                    <a:pt x="248406" y="377477"/>
                    <a:pt x="201755" y="377477"/>
                  </a:cubicBezTo>
                  <a:cubicBezTo>
                    <a:pt x="155104" y="377477"/>
                    <a:pt x="117148" y="339521"/>
                    <a:pt x="117148" y="292870"/>
                  </a:cubicBezTo>
                  <a:cubicBezTo>
                    <a:pt x="117148" y="256952"/>
                    <a:pt x="139680" y="226272"/>
                    <a:pt x="171323" y="214017"/>
                  </a:cubicBezTo>
                  <a:cubicBezTo>
                    <a:pt x="166214" y="212656"/>
                    <a:pt x="161918" y="209389"/>
                    <a:pt x="159224" y="204983"/>
                  </a:cubicBezTo>
                  <a:cubicBezTo>
                    <a:pt x="125544" y="221234"/>
                    <a:pt x="104132" y="255006"/>
                    <a:pt x="104132" y="292870"/>
                  </a:cubicBezTo>
                  <a:cubicBezTo>
                    <a:pt x="104132" y="346700"/>
                    <a:pt x="147926" y="390494"/>
                    <a:pt x="201755" y="390494"/>
                  </a:cubicBezTo>
                  <a:cubicBezTo>
                    <a:pt x="255584" y="390494"/>
                    <a:pt x="299378" y="346700"/>
                    <a:pt x="299378" y="292870"/>
                  </a:cubicBezTo>
                  <a:cubicBezTo>
                    <a:pt x="299378" y="250808"/>
                    <a:pt x="273111" y="214264"/>
                    <a:pt x="233691" y="200668"/>
                  </a:cubicBezTo>
                  <a:close/>
                  <a:moveTo>
                    <a:pt x="207482" y="192221"/>
                  </a:moveTo>
                  <a:lnTo>
                    <a:pt x="197420" y="202269"/>
                  </a:lnTo>
                  <a:lnTo>
                    <a:pt x="202289" y="206565"/>
                  </a:lnTo>
                  <a:cubicBezTo>
                    <a:pt x="203532" y="207658"/>
                    <a:pt x="205126" y="208263"/>
                    <a:pt x="206779" y="208263"/>
                  </a:cubicBezTo>
                  <a:lnTo>
                    <a:pt x="207983" y="208263"/>
                  </a:lnTo>
                  <a:cubicBezTo>
                    <a:pt x="211725" y="208263"/>
                    <a:pt x="214771" y="205217"/>
                    <a:pt x="214771" y="201475"/>
                  </a:cubicBezTo>
                  <a:cubicBezTo>
                    <a:pt x="214771" y="199451"/>
                    <a:pt x="213880" y="197551"/>
                    <a:pt x="212331" y="196262"/>
                  </a:cubicBezTo>
                  <a:close/>
                  <a:moveTo>
                    <a:pt x="351444" y="177889"/>
                  </a:moveTo>
                  <a:lnTo>
                    <a:pt x="395700" y="236899"/>
                  </a:lnTo>
                  <a:lnTo>
                    <a:pt x="385287" y="244709"/>
                  </a:lnTo>
                  <a:lnTo>
                    <a:pt x="357952" y="208263"/>
                  </a:lnTo>
                  <a:lnTo>
                    <a:pt x="357952" y="344936"/>
                  </a:lnTo>
                  <a:lnTo>
                    <a:pt x="344936" y="344936"/>
                  </a:lnTo>
                  <a:lnTo>
                    <a:pt x="344936" y="208263"/>
                  </a:lnTo>
                  <a:lnTo>
                    <a:pt x="317601" y="244709"/>
                  </a:lnTo>
                  <a:lnTo>
                    <a:pt x="307188" y="236899"/>
                  </a:lnTo>
                  <a:close/>
                  <a:moveTo>
                    <a:pt x="52066" y="177889"/>
                  </a:moveTo>
                  <a:lnTo>
                    <a:pt x="96322" y="236899"/>
                  </a:lnTo>
                  <a:lnTo>
                    <a:pt x="85909" y="244709"/>
                  </a:lnTo>
                  <a:lnTo>
                    <a:pt x="58574" y="208263"/>
                  </a:lnTo>
                  <a:lnTo>
                    <a:pt x="58574" y="344936"/>
                  </a:lnTo>
                  <a:lnTo>
                    <a:pt x="45558" y="344936"/>
                  </a:lnTo>
                  <a:lnTo>
                    <a:pt x="45558" y="208263"/>
                  </a:lnTo>
                  <a:lnTo>
                    <a:pt x="18223" y="244709"/>
                  </a:lnTo>
                  <a:lnTo>
                    <a:pt x="7810" y="236899"/>
                  </a:lnTo>
                  <a:close/>
                  <a:moveTo>
                    <a:pt x="194459" y="169214"/>
                  </a:moveTo>
                  <a:cubicBezTo>
                    <a:pt x="192507" y="169214"/>
                    <a:pt x="190678" y="169975"/>
                    <a:pt x="189298" y="171349"/>
                  </a:cubicBezTo>
                  <a:lnTo>
                    <a:pt x="171348" y="189298"/>
                  </a:lnTo>
                  <a:cubicBezTo>
                    <a:pt x="169975" y="190678"/>
                    <a:pt x="169214" y="192507"/>
                    <a:pt x="169214" y="194459"/>
                  </a:cubicBezTo>
                  <a:cubicBezTo>
                    <a:pt x="169214" y="198482"/>
                    <a:pt x="172487" y="201755"/>
                    <a:pt x="176510" y="201755"/>
                  </a:cubicBezTo>
                  <a:cubicBezTo>
                    <a:pt x="178462" y="201755"/>
                    <a:pt x="180291" y="200994"/>
                    <a:pt x="181671" y="199621"/>
                  </a:cubicBezTo>
                  <a:lnTo>
                    <a:pt x="199620" y="181671"/>
                  </a:lnTo>
                  <a:cubicBezTo>
                    <a:pt x="200994" y="180291"/>
                    <a:pt x="201755" y="178462"/>
                    <a:pt x="201755" y="176510"/>
                  </a:cubicBezTo>
                  <a:cubicBezTo>
                    <a:pt x="201755" y="172488"/>
                    <a:pt x="198481" y="169214"/>
                    <a:pt x="194459" y="169214"/>
                  </a:cubicBezTo>
                  <a:close/>
                  <a:moveTo>
                    <a:pt x="174934" y="149689"/>
                  </a:moveTo>
                  <a:cubicBezTo>
                    <a:pt x="172982" y="149689"/>
                    <a:pt x="171153" y="150450"/>
                    <a:pt x="169773" y="151824"/>
                  </a:cubicBezTo>
                  <a:lnTo>
                    <a:pt x="151824" y="169774"/>
                  </a:lnTo>
                  <a:cubicBezTo>
                    <a:pt x="150450" y="171153"/>
                    <a:pt x="149689" y="172982"/>
                    <a:pt x="149689" y="174934"/>
                  </a:cubicBezTo>
                  <a:cubicBezTo>
                    <a:pt x="149689" y="178957"/>
                    <a:pt x="152963" y="182230"/>
                    <a:pt x="156985" y="182230"/>
                  </a:cubicBezTo>
                  <a:cubicBezTo>
                    <a:pt x="158937" y="182230"/>
                    <a:pt x="160767" y="181469"/>
                    <a:pt x="162146" y="180096"/>
                  </a:cubicBezTo>
                  <a:lnTo>
                    <a:pt x="180096" y="162146"/>
                  </a:lnTo>
                  <a:cubicBezTo>
                    <a:pt x="181469" y="160767"/>
                    <a:pt x="182230" y="158937"/>
                    <a:pt x="182230" y="156985"/>
                  </a:cubicBezTo>
                  <a:cubicBezTo>
                    <a:pt x="182230" y="152963"/>
                    <a:pt x="178957" y="149689"/>
                    <a:pt x="174934" y="149689"/>
                  </a:cubicBezTo>
                  <a:close/>
                  <a:moveTo>
                    <a:pt x="155410" y="130165"/>
                  </a:moveTo>
                  <a:cubicBezTo>
                    <a:pt x="153457" y="130165"/>
                    <a:pt x="151628" y="130926"/>
                    <a:pt x="150249" y="132299"/>
                  </a:cubicBezTo>
                  <a:lnTo>
                    <a:pt x="132299" y="150249"/>
                  </a:lnTo>
                  <a:cubicBezTo>
                    <a:pt x="130926" y="151628"/>
                    <a:pt x="130165" y="153458"/>
                    <a:pt x="130165" y="155410"/>
                  </a:cubicBezTo>
                  <a:cubicBezTo>
                    <a:pt x="130165" y="159432"/>
                    <a:pt x="133438" y="162706"/>
                    <a:pt x="137461" y="162706"/>
                  </a:cubicBezTo>
                  <a:cubicBezTo>
                    <a:pt x="139413" y="162706"/>
                    <a:pt x="141242" y="161945"/>
                    <a:pt x="142621" y="160571"/>
                  </a:cubicBezTo>
                  <a:lnTo>
                    <a:pt x="160571" y="142621"/>
                  </a:lnTo>
                  <a:cubicBezTo>
                    <a:pt x="161945" y="141242"/>
                    <a:pt x="162706" y="139413"/>
                    <a:pt x="162706" y="137461"/>
                  </a:cubicBezTo>
                  <a:cubicBezTo>
                    <a:pt x="162706" y="133438"/>
                    <a:pt x="159432" y="130165"/>
                    <a:pt x="155410" y="130165"/>
                  </a:cubicBezTo>
                  <a:close/>
                  <a:moveTo>
                    <a:pt x="135885" y="110640"/>
                  </a:moveTo>
                  <a:cubicBezTo>
                    <a:pt x="133933" y="110640"/>
                    <a:pt x="132104" y="111401"/>
                    <a:pt x="130724" y="112775"/>
                  </a:cubicBezTo>
                  <a:lnTo>
                    <a:pt x="112774" y="130724"/>
                  </a:lnTo>
                  <a:cubicBezTo>
                    <a:pt x="111401" y="132104"/>
                    <a:pt x="110640" y="133933"/>
                    <a:pt x="110640" y="135885"/>
                  </a:cubicBezTo>
                  <a:cubicBezTo>
                    <a:pt x="110640" y="139908"/>
                    <a:pt x="113913" y="143181"/>
                    <a:pt x="117936" y="143181"/>
                  </a:cubicBezTo>
                  <a:cubicBezTo>
                    <a:pt x="119888" y="143181"/>
                    <a:pt x="121717" y="142420"/>
                    <a:pt x="123097" y="141047"/>
                  </a:cubicBezTo>
                  <a:lnTo>
                    <a:pt x="141046" y="123097"/>
                  </a:lnTo>
                  <a:cubicBezTo>
                    <a:pt x="142420" y="121717"/>
                    <a:pt x="143181" y="119888"/>
                    <a:pt x="143181" y="117936"/>
                  </a:cubicBezTo>
                  <a:cubicBezTo>
                    <a:pt x="143181" y="113914"/>
                    <a:pt x="139907" y="110640"/>
                    <a:pt x="135885" y="110640"/>
                  </a:cubicBezTo>
                  <a:close/>
                  <a:moveTo>
                    <a:pt x="217648" y="53146"/>
                  </a:moveTo>
                  <a:cubicBezTo>
                    <a:pt x="210970" y="51239"/>
                    <a:pt x="203590" y="51922"/>
                    <a:pt x="197362" y="55033"/>
                  </a:cubicBezTo>
                  <a:lnTo>
                    <a:pt x="161053" y="73185"/>
                  </a:lnTo>
                  <a:cubicBezTo>
                    <a:pt x="158059" y="74682"/>
                    <a:pt x="156197" y="77689"/>
                    <a:pt x="156197" y="81040"/>
                  </a:cubicBezTo>
                  <a:lnTo>
                    <a:pt x="156197" y="82336"/>
                  </a:lnTo>
                  <a:cubicBezTo>
                    <a:pt x="156197" y="87178"/>
                    <a:pt x="160135" y="91115"/>
                    <a:pt x="164977" y="91115"/>
                  </a:cubicBezTo>
                  <a:cubicBezTo>
                    <a:pt x="166572" y="91115"/>
                    <a:pt x="168134" y="90686"/>
                    <a:pt x="169494" y="89866"/>
                  </a:cubicBezTo>
                  <a:lnTo>
                    <a:pt x="193724" y="75326"/>
                  </a:lnTo>
                  <a:cubicBezTo>
                    <a:pt x="203356" y="69547"/>
                    <a:pt x="216392" y="70803"/>
                    <a:pt x="224742" y="78320"/>
                  </a:cubicBezTo>
                  <a:lnTo>
                    <a:pt x="279737" y="127815"/>
                  </a:lnTo>
                  <a:cubicBezTo>
                    <a:pt x="280029" y="128075"/>
                    <a:pt x="280245" y="128407"/>
                    <a:pt x="280524" y="128674"/>
                  </a:cubicBezTo>
                  <a:lnTo>
                    <a:pt x="303199" y="115072"/>
                  </a:lnTo>
                  <a:lnTo>
                    <a:pt x="269831" y="65017"/>
                  </a:lnTo>
                  <a:lnTo>
                    <a:pt x="258546" y="64829"/>
                  </a:lnTo>
                  <a:close/>
                  <a:moveTo>
                    <a:pt x="143227" y="40644"/>
                  </a:moveTo>
                  <a:lnTo>
                    <a:pt x="103286" y="49521"/>
                  </a:lnTo>
                  <a:lnTo>
                    <a:pt x="85674" y="114109"/>
                  </a:lnTo>
                  <a:lnTo>
                    <a:pt x="101743" y="123747"/>
                  </a:lnTo>
                  <a:cubicBezTo>
                    <a:pt x="102316" y="122979"/>
                    <a:pt x="102882" y="122211"/>
                    <a:pt x="103572" y="121522"/>
                  </a:cubicBezTo>
                  <a:lnTo>
                    <a:pt x="121522" y="103572"/>
                  </a:lnTo>
                  <a:cubicBezTo>
                    <a:pt x="125355" y="99739"/>
                    <a:pt x="130458" y="97624"/>
                    <a:pt x="135885" y="97624"/>
                  </a:cubicBezTo>
                  <a:cubicBezTo>
                    <a:pt x="146839" y="97624"/>
                    <a:pt x="155742" y="106358"/>
                    <a:pt x="156126" y="117220"/>
                  </a:cubicBezTo>
                  <a:cubicBezTo>
                    <a:pt x="166747" y="117597"/>
                    <a:pt x="175273" y="126123"/>
                    <a:pt x="175650" y="136745"/>
                  </a:cubicBezTo>
                  <a:cubicBezTo>
                    <a:pt x="186272" y="137122"/>
                    <a:pt x="194798" y="145648"/>
                    <a:pt x="195175" y="156269"/>
                  </a:cubicBezTo>
                  <a:cubicBezTo>
                    <a:pt x="206037" y="156653"/>
                    <a:pt x="214771" y="165550"/>
                    <a:pt x="214771" y="176510"/>
                  </a:cubicBezTo>
                  <a:cubicBezTo>
                    <a:pt x="214771" y="178019"/>
                    <a:pt x="214570" y="179484"/>
                    <a:pt x="214258" y="180922"/>
                  </a:cubicBezTo>
                  <a:lnTo>
                    <a:pt x="220661" y="186259"/>
                  </a:lnTo>
                  <a:cubicBezTo>
                    <a:pt x="222581" y="187860"/>
                    <a:pt x="225009" y="188739"/>
                    <a:pt x="227508" y="188739"/>
                  </a:cubicBezTo>
                  <a:cubicBezTo>
                    <a:pt x="231250" y="188739"/>
                    <a:pt x="234296" y="185693"/>
                    <a:pt x="234296" y="181950"/>
                  </a:cubicBezTo>
                  <a:cubicBezTo>
                    <a:pt x="234296" y="179926"/>
                    <a:pt x="233404" y="178026"/>
                    <a:pt x="231855" y="176731"/>
                  </a:cubicBezTo>
                  <a:lnTo>
                    <a:pt x="197590" y="148179"/>
                  </a:lnTo>
                  <a:lnTo>
                    <a:pt x="205920" y="138183"/>
                  </a:lnTo>
                  <a:lnTo>
                    <a:pt x="240186" y="166734"/>
                  </a:lnTo>
                  <a:lnTo>
                    <a:pt x="241273" y="167639"/>
                  </a:lnTo>
                  <a:cubicBezTo>
                    <a:pt x="242490" y="168654"/>
                    <a:pt x="244032" y="169214"/>
                    <a:pt x="245621" y="169214"/>
                  </a:cubicBezTo>
                  <a:lnTo>
                    <a:pt x="247032" y="169214"/>
                  </a:lnTo>
                  <a:cubicBezTo>
                    <a:pt x="250775" y="169214"/>
                    <a:pt x="253821" y="166168"/>
                    <a:pt x="253821" y="162426"/>
                  </a:cubicBezTo>
                  <a:cubicBezTo>
                    <a:pt x="253821" y="160409"/>
                    <a:pt x="252929" y="158508"/>
                    <a:pt x="251380" y="157206"/>
                  </a:cubicBezTo>
                  <a:lnTo>
                    <a:pt x="217114" y="128655"/>
                  </a:lnTo>
                  <a:lnTo>
                    <a:pt x="225445" y="118658"/>
                  </a:lnTo>
                  <a:lnTo>
                    <a:pt x="259711" y="147210"/>
                  </a:lnTo>
                  <a:lnTo>
                    <a:pt x="260739" y="148069"/>
                  </a:lnTo>
                  <a:cubicBezTo>
                    <a:pt x="261989" y="149117"/>
                    <a:pt x="263584" y="149689"/>
                    <a:pt x="265217" y="149689"/>
                  </a:cubicBezTo>
                  <a:lnTo>
                    <a:pt x="266343" y="149689"/>
                  </a:lnTo>
                  <a:cubicBezTo>
                    <a:pt x="270209" y="149689"/>
                    <a:pt x="273345" y="146552"/>
                    <a:pt x="273345" y="142686"/>
                  </a:cubicBezTo>
                  <a:cubicBezTo>
                    <a:pt x="273345" y="140708"/>
                    <a:pt x="272500" y="138814"/>
                    <a:pt x="271029" y="137480"/>
                  </a:cubicBezTo>
                  <a:lnTo>
                    <a:pt x="216034" y="87985"/>
                  </a:lnTo>
                  <a:cubicBezTo>
                    <a:pt x="211836" y="84203"/>
                    <a:pt x="205263" y="83573"/>
                    <a:pt x="200427" y="86481"/>
                  </a:cubicBezTo>
                  <a:lnTo>
                    <a:pt x="176197" y="101021"/>
                  </a:lnTo>
                  <a:cubicBezTo>
                    <a:pt x="172807" y="103058"/>
                    <a:pt x="168928" y="104132"/>
                    <a:pt x="164977" y="104132"/>
                  </a:cubicBezTo>
                  <a:cubicBezTo>
                    <a:pt x="152957" y="104132"/>
                    <a:pt x="143181" y="94356"/>
                    <a:pt x="143181" y="82336"/>
                  </a:cubicBezTo>
                  <a:lnTo>
                    <a:pt x="143181" y="81040"/>
                  </a:lnTo>
                  <a:cubicBezTo>
                    <a:pt x="143181" y="72730"/>
                    <a:pt x="147795" y="65258"/>
                    <a:pt x="155228" y="61542"/>
                  </a:cubicBezTo>
                  <a:lnTo>
                    <a:pt x="187723" y="45297"/>
                  </a:lnTo>
                  <a:lnTo>
                    <a:pt x="178143" y="42232"/>
                  </a:lnTo>
                  <a:cubicBezTo>
                    <a:pt x="166910" y="38640"/>
                    <a:pt x="154759" y="38086"/>
                    <a:pt x="143227" y="40644"/>
                  </a:cubicBezTo>
                  <a:close/>
                  <a:moveTo>
                    <a:pt x="366192" y="13017"/>
                  </a:moveTo>
                  <a:lnTo>
                    <a:pt x="282626" y="60767"/>
                  </a:lnTo>
                  <a:lnTo>
                    <a:pt x="315115" y="109501"/>
                  </a:lnTo>
                  <a:lnTo>
                    <a:pt x="390494" y="86306"/>
                  </a:lnTo>
                  <a:lnTo>
                    <a:pt x="390494" y="13017"/>
                  </a:lnTo>
                  <a:close/>
                  <a:moveTo>
                    <a:pt x="13016" y="13017"/>
                  </a:moveTo>
                  <a:lnTo>
                    <a:pt x="13016" y="86560"/>
                  </a:lnTo>
                  <a:lnTo>
                    <a:pt x="73673" y="108616"/>
                  </a:lnTo>
                  <a:lnTo>
                    <a:pt x="90107" y="48369"/>
                  </a:lnTo>
                  <a:lnTo>
                    <a:pt x="37077" y="13017"/>
                  </a:lnTo>
                  <a:close/>
                  <a:moveTo>
                    <a:pt x="0" y="0"/>
                  </a:moveTo>
                  <a:lnTo>
                    <a:pt x="41021" y="0"/>
                  </a:lnTo>
                  <a:lnTo>
                    <a:pt x="97298" y="37520"/>
                  </a:lnTo>
                  <a:lnTo>
                    <a:pt x="140408" y="27933"/>
                  </a:lnTo>
                  <a:cubicBezTo>
                    <a:pt x="154174" y="24875"/>
                    <a:pt x="168693" y="25532"/>
                    <a:pt x="182114" y="29827"/>
                  </a:cubicBezTo>
                  <a:lnTo>
                    <a:pt x="211557" y="39245"/>
                  </a:lnTo>
                  <a:cubicBezTo>
                    <a:pt x="214823" y="39369"/>
                    <a:pt x="218078" y="39733"/>
                    <a:pt x="221221" y="40631"/>
                  </a:cubicBezTo>
                  <a:lnTo>
                    <a:pt x="261241" y="52066"/>
                  </a:lnTo>
                  <a:lnTo>
                    <a:pt x="271614" y="52066"/>
                  </a:lnTo>
                  <a:lnTo>
                    <a:pt x="362729" y="0"/>
                  </a:lnTo>
                  <a:lnTo>
                    <a:pt x="403510" y="0"/>
                  </a:lnTo>
                  <a:lnTo>
                    <a:pt x="403510" y="95925"/>
                  </a:lnTo>
                  <a:lnTo>
                    <a:pt x="315070" y="123129"/>
                  </a:lnTo>
                  <a:lnTo>
                    <a:pt x="286128" y="140493"/>
                  </a:lnTo>
                  <a:cubicBezTo>
                    <a:pt x="286212" y="141229"/>
                    <a:pt x="286362" y="141944"/>
                    <a:pt x="286362" y="142686"/>
                  </a:cubicBezTo>
                  <a:cubicBezTo>
                    <a:pt x="286362" y="153561"/>
                    <a:pt x="277628" y="162400"/>
                    <a:pt x="266811" y="162660"/>
                  </a:cubicBezTo>
                  <a:cubicBezTo>
                    <a:pt x="266688" y="173379"/>
                    <a:pt x="258006" y="182068"/>
                    <a:pt x="247287" y="182204"/>
                  </a:cubicBezTo>
                  <a:cubicBezTo>
                    <a:pt x="247248" y="185406"/>
                    <a:pt x="246388" y="188387"/>
                    <a:pt x="244989" y="191056"/>
                  </a:cubicBezTo>
                  <a:cubicBezTo>
                    <a:pt x="285731" y="208231"/>
                    <a:pt x="312395" y="247755"/>
                    <a:pt x="312395" y="292870"/>
                  </a:cubicBezTo>
                  <a:cubicBezTo>
                    <a:pt x="312395" y="353878"/>
                    <a:pt x="262763" y="403510"/>
                    <a:pt x="201755" y="403510"/>
                  </a:cubicBezTo>
                  <a:cubicBezTo>
                    <a:pt x="140747" y="403510"/>
                    <a:pt x="91115" y="353878"/>
                    <a:pt x="91115" y="292870"/>
                  </a:cubicBezTo>
                  <a:cubicBezTo>
                    <a:pt x="91115" y="250775"/>
                    <a:pt x="114486" y="213171"/>
                    <a:pt x="151414" y="194368"/>
                  </a:cubicBezTo>
                  <a:cubicBezTo>
                    <a:pt x="143155" y="191993"/>
                    <a:pt x="137070" y="184580"/>
                    <a:pt x="136751" y="175650"/>
                  </a:cubicBezTo>
                  <a:cubicBezTo>
                    <a:pt x="126129" y="175273"/>
                    <a:pt x="117604" y="166747"/>
                    <a:pt x="117226" y="156126"/>
                  </a:cubicBezTo>
                  <a:cubicBezTo>
                    <a:pt x="106565" y="155749"/>
                    <a:pt x="98007" y="147164"/>
                    <a:pt x="97688" y="136490"/>
                  </a:cubicBezTo>
                  <a:lnTo>
                    <a:pt x="75287" y="123051"/>
                  </a:lnTo>
                  <a:lnTo>
                    <a:pt x="0" y="95671"/>
                  </a:lnTo>
                  <a:close/>
                </a:path>
              </a:pathLst>
            </a:custGeom>
            <a:grpFill/>
            <a:ln w="9525"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7F958749-4A37-4DB7-9AF6-8B265358D63F}"/>
              </a:ext>
            </a:extLst>
          </p:cNvPr>
          <p:cNvSpPr txBox="1"/>
          <p:nvPr/>
        </p:nvSpPr>
        <p:spPr>
          <a:xfrm>
            <a:off x="3909305" y="3517528"/>
            <a:ext cx="1291903" cy="646331"/>
          </a:xfrm>
          <a:prstGeom prst="rect">
            <a:avLst/>
          </a:prstGeom>
          <a:noFill/>
        </p:spPr>
        <p:txBody>
          <a:bodyPr wrap="square" rtlCol="0">
            <a:spAutoFit/>
          </a:bodyPr>
          <a:lstStyle/>
          <a:p>
            <a:r>
              <a:rPr lang="en-US" sz="3600" b="1" dirty="0">
                <a:solidFill>
                  <a:srgbClr val="2BB8AB"/>
                </a:solidFill>
              </a:rPr>
              <a:t>1</a:t>
            </a:r>
          </a:p>
        </p:txBody>
      </p:sp>
      <p:sp>
        <p:nvSpPr>
          <p:cNvPr id="17" name="TextBox 16">
            <a:extLst>
              <a:ext uri="{FF2B5EF4-FFF2-40B4-BE49-F238E27FC236}">
                <a16:creationId xmlns:a16="http://schemas.microsoft.com/office/drawing/2014/main" id="{646AAFC7-7E27-511F-E553-26F832B146A7}"/>
              </a:ext>
            </a:extLst>
          </p:cNvPr>
          <p:cNvSpPr txBox="1"/>
          <p:nvPr/>
        </p:nvSpPr>
        <p:spPr>
          <a:xfrm>
            <a:off x="6756115" y="3524623"/>
            <a:ext cx="1291903" cy="646331"/>
          </a:xfrm>
          <a:prstGeom prst="rect">
            <a:avLst/>
          </a:prstGeom>
          <a:noFill/>
        </p:spPr>
        <p:txBody>
          <a:bodyPr wrap="square" rtlCol="0">
            <a:spAutoFit/>
          </a:bodyPr>
          <a:lstStyle/>
          <a:p>
            <a:r>
              <a:rPr lang="en-US" sz="3600" b="1" dirty="0">
                <a:solidFill>
                  <a:srgbClr val="2BB8AB"/>
                </a:solidFill>
              </a:rPr>
              <a:t>2</a:t>
            </a:r>
          </a:p>
        </p:txBody>
      </p:sp>
      <p:sp>
        <p:nvSpPr>
          <p:cNvPr id="18" name="TextBox 17">
            <a:extLst>
              <a:ext uri="{FF2B5EF4-FFF2-40B4-BE49-F238E27FC236}">
                <a16:creationId xmlns:a16="http://schemas.microsoft.com/office/drawing/2014/main" id="{2D91A2B7-2289-8708-0989-5F0CED99E6AD}"/>
              </a:ext>
            </a:extLst>
          </p:cNvPr>
          <p:cNvSpPr txBox="1"/>
          <p:nvPr/>
        </p:nvSpPr>
        <p:spPr>
          <a:xfrm>
            <a:off x="9637838" y="3524623"/>
            <a:ext cx="1291903" cy="646331"/>
          </a:xfrm>
          <a:prstGeom prst="rect">
            <a:avLst/>
          </a:prstGeom>
          <a:noFill/>
        </p:spPr>
        <p:txBody>
          <a:bodyPr wrap="square" rtlCol="0">
            <a:spAutoFit/>
          </a:bodyPr>
          <a:lstStyle/>
          <a:p>
            <a:r>
              <a:rPr lang="en-US" sz="3600" b="1" dirty="0">
                <a:solidFill>
                  <a:srgbClr val="2BB8AB"/>
                </a:solidFill>
              </a:rPr>
              <a:t>3</a:t>
            </a:r>
          </a:p>
        </p:txBody>
      </p:sp>
      <p:pic>
        <p:nvPicPr>
          <p:cNvPr id="20" name="Picture 19" descr="A black and grey logo&#10;&#10;Description automatically generated">
            <a:extLst>
              <a:ext uri="{FF2B5EF4-FFF2-40B4-BE49-F238E27FC236}">
                <a16:creationId xmlns:a16="http://schemas.microsoft.com/office/drawing/2014/main" id="{5D124DDB-BFA3-339F-7F36-F8B9200A60A8}"/>
              </a:ext>
            </a:extLst>
          </p:cNvPr>
          <p:cNvPicPr>
            <a:picLocks noChangeAspect="1"/>
          </p:cNvPicPr>
          <p:nvPr/>
        </p:nvPicPr>
        <p:blipFill rotWithShape="1">
          <a:blip r:embed="rId7">
            <a:extLst>
              <a:ext uri="{28A0092B-C50C-407E-A947-70E740481C1C}">
                <a14:useLocalDpi xmlns:a14="http://schemas.microsoft.com/office/drawing/2010/main" val="0"/>
              </a:ext>
            </a:extLst>
          </a:blip>
          <a:srcRect b="6722"/>
          <a:stretch/>
        </p:blipFill>
        <p:spPr bwMode="auto">
          <a:xfrm>
            <a:off x="2084917" y="5239885"/>
            <a:ext cx="1832588" cy="1154118"/>
          </a:xfrm>
          <a:prstGeom prst="rect">
            <a:avLst/>
          </a:prstGeom>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DE87E74E-64A4-A730-FFCA-27FF21E19262}"/>
              </a:ext>
            </a:extLst>
          </p:cNvPr>
          <p:cNvPicPr>
            <a:picLocks noChangeAspect="1"/>
          </p:cNvPicPr>
          <p:nvPr/>
        </p:nvPicPr>
        <p:blipFill rotWithShape="1">
          <a:blip r:embed="rId8">
            <a:extLst>
              <a:ext uri="{28A0092B-C50C-407E-A947-70E740481C1C}">
                <a14:useLocalDpi xmlns:a14="http://schemas.microsoft.com/office/drawing/2010/main" val="0"/>
              </a:ext>
            </a:extLst>
          </a:blip>
          <a:srcRect l="40995" r="30987"/>
          <a:stretch/>
        </p:blipFill>
        <p:spPr bwMode="auto">
          <a:xfrm>
            <a:off x="623882" y="386265"/>
            <a:ext cx="2690817" cy="1728680"/>
          </a:xfrm>
          <a:prstGeom prst="rect">
            <a:avLst/>
          </a:prstGeom>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2237827B-EC9C-1ECA-1EF7-D3D3AD26F2E7}"/>
              </a:ext>
            </a:extLst>
          </p:cNvPr>
          <p:cNvPicPr>
            <a:picLocks noChangeAspect="1"/>
          </p:cNvPicPr>
          <p:nvPr/>
        </p:nvPicPr>
        <p:blipFill rotWithShape="1">
          <a:blip r:embed="rId8">
            <a:extLst>
              <a:ext uri="{28A0092B-C50C-407E-A947-70E740481C1C}">
                <a14:useLocalDpi xmlns:a14="http://schemas.microsoft.com/office/drawing/2010/main" val="0"/>
              </a:ext>
            </a:extLst>
          </a:blip>
          <a:srcRect l="70776" t="39302" r="8343"/>
          <a:stretch/>
        </p:blipFill>
        <p:spPr bwMode="auto">
          <a:xfrm>
            <a:off x="412959" y="5519160"/>
            <a:ext cx="1671957" cy="87484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23382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112B4A7-3559-4D03-BE94-7DA52DBD6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88EDEE-4E6C-02D5-3F20-9A3610C7ED77}"/>
              </a:ext>
            </a:extLst>
          </p:cNvPr>
          <p:cNvSpPr>
            <a:spLocks noGrp="1"/>
          </p:cNvSpPr>
          <p:nvPr>
            <p:ph type="ctrTitle"/>
          </p:nvPr>
        </p:nvSpPr>
        <p:spPr>
          <a:xfrm>
            <a:off x="4485683" y="349664"/>
            <a:ext cx="7124671" cy="1638377"/>
          </a:xfrm>
        </p:spPr>
        <p:txBody>
          <a:bodyPr vert="horz" lIns="91440" tIns="45720" rIns="91440" bIns="45720" rtlCol="0" anchor="b">
            <a:normAutofit fontScale="90000"/>
          </a:bodyPr>
          <a:lstStyle/>
          <a:p>
            <a:pPr algn="l"/>
            <a:r>
              <a:rPr lang="en-US" sz="4800" b="1" dirty="0"/>
              <a:t>When I use this support, does that mean I get funding for my </a:t>
            </a:r>
            <a:r>
              <a:rPr lang="en-US" sz="4800" b="1" dirty="0" err="1"/>
              <a:t>organisation</a:t>
            </a:r>
            <a:r>
              <a:rPr lang="en-US" sz="4800" b="1" dirty="0"/>
              <a:t>?</a:t>
            </a:r>
          </a:p>
        </p:txBody>
      </p:sp>
      <p:sp>
        <p:nvSpPr>
          <p:cNvPr id="23" name="Rectangle 2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252538"/>
            <a:ext cx="3494670" cy="635292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41D72D5-FF72-74E0-CC2B-06994A6A3367}"/>
              </a:ext>
            </a:extLst>
          </p:cNvPr>
          <p:cNvSpPr>
            <a:spLocks noGrp="1"/>
          </p:cNvSpPr>
          <p:nvPr>
            <p:ph type="subTitle" idx="1"/>
          </p:nvPr>
        </p:nvSpPr>
        <p:spPr>
          <a:xfrm>
            <a:off x="4488873" y="2620641"/>
            <a:ext cx="7115139" cy="3023702"/>
          </a:xfrm>
        </p:spPr>
        <p:txBody>
          <a:bodyPr vert="horz" lIns="91440" tIns="45720" rIns="91440" bIns="45720" rtlCol="0" anchor="t">
            <a:normAutofit fontScale="92500" lnSpcReduction="10000"/>
          </a:bodyPr>
          <a:lstStyle/>
          <a:p>
            <a:pPr algn="l">
              <a:lnSpc>
                <a:spcPct val="150000"/>
              </a:lnSpc>
            </a:pPr>
            <a:r>
              <a:rPr lang="en-US" sz="2000" dirty="0"/>
              <a:t>No!</a:t>
            </a:r>
          </a:p>
          <a:p>
            <a:pPr algn="l">
              <a:lnSpc>
                <a:spcPct val="150000"/>
              </a:lnSpc>
            </a:pPr>
            <a:r>
              <a:rPr lang="en-US" sz="2000" dirty="0"/>
              <a:t>Making use of the support does not imply any preferential treatment in the selection of the NYS recipients, and there is no funding associated in any way with making use of the support.</a:t>
            </a:r>
          </a:p>
          <a:p>
            <a:pPr marL="342900" indent="-342900" algn="l">
              <a:lnSpc>
                <a:spcPct val="150000"/>
              </a:lnSpc>
              <a:buFont typeface="Arial" panose="020B0604020202020204" pitchFamily="34" charset="0"/>
              <a:buChar char="•"/>
            </a:pPr>
            <a:endParaRPr lang="en-US" sz="2000" dirty="0"/>
          </a:p>
          <a:p>
            <a:pPr algn="l">
              <a:lnSpc>
                <a:spcPct val="150000"/>
              </a:lnSpc>
            </a:pPr>
            <a:r>
              <a:rPr lang="en-US" sz="2000" i="1" dirty="0"/>
              <a:t>Neither GIZ nor DEZ are involved in the selection of NYS recipients.</a:t>
            </a:r>
          </a:p>
          <a:p>
            <a:pPr marL="342900" indent="-342900" algn="l">
              <a:lnSpc>
                <a:spcPct val="150000"/>
              </a:lnSpc>
              <a:buFont typeface="Arial" panose="020B0604020202020204" pitchFamily="34" charset="0"/>
              <a:buChar char="•"/>
            </a:pPr>
            <a:endParaRPr lang="en-US" sz="2000" dirty="0"/>
          </a:p>
        </p:txBody>
      </p:sp>
      <p:pic>
        <p:nvPicPr>
          <p:cNvPr id="4" name="Picture 3" descr="A black and grey logo&#10;&#10;Description automatically generated">
            <a:extLst>
              <a:ext uri="{FF2B5EF4-FFF2-40B4-BE49-F238E27FC236}">
                <a16:creationId xmlns:a16="http://schemas.microsoft.com/office/drawing/2014/main" id="{80077065-15F8-E00C-2E35-AF4ED95041D3}"/>
              </a:ext>
            </a:extLst>
          </p:cNvPr>
          <p:cNvPicPr>
            <a:picLocks noChangeAspect="1"/>
          </p:cNvPicPr>
          <p:nvPr/>
        </p:nvPicPr>
        <p:blipFill rotWithShape="1">
          <a:blip r:embed="rId2">
            <a:extLst>
              <a:ext uri="{28A0092B-C50C-407E-A947-70E740481C1C}">
                <a14:useLocalDpi xmlns:a14="http://schemas.microsoft.com/office/drawing/2010/main" val="0"/>
              </a:ext>
            </a:extLst>
          </a:blip>
          <a:srcRect b="6722"/>
          <a:stretch/>
        </p:blipFill>
        <p:spPr bwMode="auto">
          <a:xfrm>
            <a:off x="2084917" y="5239885"/>
            <a:ext cx="1832588" cy="1154118"/>
          </a:xfrm>
          <a:prstGeom prst="rect">
            <a:avLst/>
          </a:prstGeom>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25E8614D-220E-0DEC-3525-5BB114DD992B}"/>
              </a:ext>
            </a:extLst>
          </p:cNvPr>
          <p:cNvPicPr>
            <a:picLocks noChangeAspect="1"/>
          </p:cNvPicPr>
          <p:nvPr/>
        </p:nvPicPr>
        <p:blipFill rotWithShape="1">
          <a:blip r:embed="rId3">
            <a:extLst>
              <a:ext uri="{28A0092B-C50C-407E-A947-70E740481C1C}">
                <a14:useLocalDpi xmlns:a14="http://schemas.microsoft.com/office/drawing/2010/main" val="0"/>
              </a:ext>
            </a:extLst>
          </a:blip>
          <a:srcRect l="40995" r="30987"/>
          <a:stretch/>
        </p:blipFill>
        <p:spPr bwMode="auto">
          <a:xfrm>
            <a:off x="623882" y="386265"/>
            <a:ext cx="2690817" cy="1728680"/>
          </a:xfrm>
          <a:prstGeom prst="rect">
            <a:avLst/>
          </a:prstGeom>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D4075E32-C9A6-04FA-2F5E-06DC45D2B50B}"/>
              </a:ext>
            </a:extLst>
          </p:cNvPr>
          <p:cNvPicPr>
            <a:picLocks noChangeAspect="1"/>
          </p:cNvPicPr>
          <p:nvPr/>
        </p:nvPicPr>
        <p:blipFill rotWithShape="1">
          <a:blip r:embed="rId3">
            <a:extLst>
              <a:ext uri="{28A0092B-C50C-407E-A947-70E740481C1C}">
                <a14:useLocalDpi xmlns:a14="http://schemas.microsoft.com/office/drawing/2010/main" val="0"/>
              </a:ext>
            </a:extLst>
          </a:blip>
          <a:srcRect l="70776" t="39302" r="8343"/>
          <a:stretch/>
        </p:blipFill>
        <p:spPr bwMode="auto">
          <a:xfrm>
            <a:off x="412959" y="5519160"/>
            <a:ext cx="1671957" cy="87484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00790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112B4A7-3559-4D03-BE94-7DA52DBD6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252538"/>
            <a:ext cx="3494670" cy="635292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DF87AED9-B01D-A04D-1C6A-4518BCE76CF0}"/>
              </a:ext>
            </a:extLst>
          </p:cNvPr>
          <p:cNvGraphicFramePr/>
          <p:nvPr>
            <p:extLst>
              <p:ext uri="{D42A27DB-BD31-4B8C-83A1-F6EECF244321}">
                <p14:modId xmlns:p14="http://schemas.microsoft.com/office/powerpoint/2010/main" val="292784231"/>
              </p:ext>
            </p:extLst>
          </p:nvPr>
        </p:nvGraphicFramePr>
        <p:xfrm>
          <a:off x="3924276" y="628934"/>
          <a:ext cx="8128000" cy="5184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reeform: Shape 11">
            <a:extLst>
              <a:ext uri="{FF2B5EF4-FFF2-40B4-BE49-F238E27FC236}">
                <a16:creationId xmlns:a16="http://schemas.microsoft.com/office/drawing/2014/main" id="{E20CB29F-3EC7-E083-2392-6723A186A991}"/>
              </a:ext>
            </a:extLst>
          </p:cNvPr>
          <p:cNvSpPr/>
          <p:nvPr/>
        </p:nvSpPr>
        <p:spPr>
          <a:xfrm>
            <a:off x="10625818" y="1836373"/>
            <a:ext cx="313440" cy="288162"/>
          </a:xfrm>
          <a:custGeom>
            <a:avLst/>
            <a:gdLst>
              <a:gd name="connsiteX0" fmla="*/ 775273 w 1848728"/>
              <a:gd name="connsiteY0" fmla="*/ 1517239 h 1699637"/>
              <a:gd name="connsiteX1" fmla="*/ 775273 w 1848728"/>
              <a:gd name="connsiteY1" fmla="*/ 1636721 h 1699637"/>
              <a:gd name="connsiteX2" fmla="*/ 894546 w 1848728"/>
              <a:gd name="connsiteY2" fmla="*/ 1639792 h 1699637"/>
              <a:gd name="connsiteX3" fmla="*/ 894546 w 1848728"/>
              <a:gd name="connsiteY3" fmla="*/ 1520549 h 1699637"/>
              <a:gd name="connsiteX4" fmla="*/ 775273 w 1848728"/>
              <a:gd name="connsiteY4" fmla="*/ 1517239 h 1699637"/>
              <a:gd name="connsiteX5" fmla="*/ 1073455 w 1848728"/>
              <a:gd name="connsiteY5" fmla="*/ 1517209 h 1699637"/>
              <a:gd name="connsiteX6" fmla="*/ 954182 w 1848728"/>
              <a:gd name="connsiteY6" fmla="*/ 1520519 h 1699637"/>
              <a:gd name="connsiteX7" fmla="*/ 954182 w 1848728"/>
              <a:gd name="connsiteY7" fmla="*/ 1639792 h 1699637"/>
              <a:gd name="connsiteX8" fmla="*/ 1073455 w 1848728"/>
              <a:gd name="connsiteY8" fmla="*/ 1636721 h 1699637"/>
              <a:gd name="connsiteX9" fmla="*/ 1252364 w 1848728"/>
              <a:gd name="connsiteY9" fmla="*/ 1503881 h 1699637"/>
              <a:gd name="connsiteX10" fmla="*/ 1133091 w 1848728"/>
              <a:gd name="connsiteY10" fmla="*/ 1513989 h 1699637"/>
              <a:gd name="connsiteX11" fmla="*/ 1133091 w 1848728"/>
              <a:gd name="connsiteY11" fmla="*/ 1633470 h 1699637"/>
              <a:gd name="connsiteX12" fmla="*/ 1252364 w 1848728"/>
              <a:gd name="connsiteY12" fmla="*/ 1623392 h 1699637"/>
              <a:gd name="connsiteX13" fmla="*/ 596364 w 1848728"/>
              <a:gd name="connsiteY13" fmla="*/ 1503851 h 1699637"/>
              <a:gd name="connsiteX14" fmla="*/ 596364 w 1848728"/>
              <a:gd name="connsiteY14" fmla="*/ 1623362 h 1699637"/>
              <a:gd name="connsiteX15" fmla="*/ 715637 w 1848728"/>
              <a:gd name="connsiteY15" fmla="*/ 1633441 h 1699637"/>
              <a:gd name="connsiteX16" fmla="*/ 715637 w 1848728"/>
              <a:gd name="connsiteY16" fmla="*/ 1513959 h 1699637"/>
              <a:gd name="connsiteX17" fmla="*/ 596364 w 1848728"/>
              <a:gd name="connsiteY17" fmla="*/ 1503851 h 1699637"/>
              <a:gd name="connsiteX18" fmla="*/ 1431273 w 1848728"/>
              <a:gd name="connsiteY18" fmla="*/ 1478595 h 1699637"/>
              <a:gd name="connsiteX19" fmla="*/ 1312000 w 1848728"/>
              <a:gd name="connsiteY19" fmla="*/ 1496873 h 1699637"/>
              <a:gd name="connsiteX20" fmla="*/ 1312000 w 1848728"/>
              <a:gd name="connsiteY20" fmla="*/ 1616235 h 1699637"/>
              <a:gd name="connsiteX21" fmla="*/ 1431273 w 1848728"/>
              <a:gd name="connsiteY21" fmla="*/ 1597331 h 1699637"/>
              <a:gd name="connsiteX22" fmla="*/ 417455 w 1848728"/>
              <a:gd name="connsiteY22" fmla="*/ 1478595 h 1699637"/>
              <a:gd name="connsiteX23" fmla="*/ 417455 w 1848728"/>
              <a:gd name="connsiteY23" fmla="*/ 1597331 h 1699637"/>
              <a:gd name="connsiteX24" fmla="*/ 536727 w 1848728"/>
              <a:gd name="connsiteY24" fmla="*/ 1616235 h 1699637"/>
              <a:gd name="connsiteX25" fmla="*/ 536727 w 1848728"/>
              <a:gd name="connsiteY25" fmla="*/ 1496873 h 1699637"/>
              <a:gd name="connsiteX26" fmla="*/ 417455 w 1848728"/>
              <a:gd name="connsiteY26" fmla="*/ 1478595 h 1699637"/>
              <a:gd name="connsiteX27" fmla="*/ 238546 w 1848728"/>
              <a:gd name="connsiteY27" fmla="*/ 1436134 h 1699637"/>
              <a:gd name="connsiteX28" fmla="*/ 238546 w 1848728"/>
              <a:gd name="connsiteY28" fmla="*/ 1552454 h 1699637"/>
              <a:gd name="connsiteX29" fmla="*/ 357818 w 1848728"/>
              <a:gd name="connsiteY29" fmla="*/ 1584956 h 1699637"/>
              <a:gd name="connsiteX30" fmla="*/ 357818 w 1848728"/>
              <a:gd name="connsiteY30" fmla="*/ 1466876 h 1699637"/>
              <a:gd name="connsiteX31" fmla="*/ 238546 w 1848728"/>
              <a:gd name="connsiteY31" fmla="*/ 1436134 h 1699637"/>
              <a:gd name="connsiteX32" fmla="*/ 1610182 w 1848728"/>
              <a:gd name="connsiteY32" fmla="*/ 1436104 h 1699637"/>
              <a:gd name="connsiteX33" fmla="*/ 1490909 w 1848728"/>
              <a:gd name="connsiteY33" fmla="*/ 1466876 h 1699637"/>
              <a:gd name="connsiteX34" fmla="*/ 1490909 w 1848728"/>
              <a:gd name="connsiteY34" fmla="*/ 1584926 h 1699637"/>
              <a:gd name="connsiteX35" fmla="*/ 1610182 w 1848728"/>
              <a:gd name="connsiteY35" fmla="*/ 1552425 h 1699637"/>
              <a:gd name="connsiteX36" fmla="*/ 1789091 w 1848728"/>
              <a:gd name="connsiteY36" fmla="*/ 1352285 h 1699637"/>
              <a:gd name="connsiteX37" fmla="*/ 1669819 w 1848728"/>
              <a:gd name="connsiteY37" fmla="*/ 1415589 h 1699637"/>
              <a:gd name="connsiteX38" fmla="*/ 1669819 w 1848728"/>
              <a:gd name="connsiteY38" fmla="*/ 1530180 h 1699637"/>
              <a:gd name="connsiteX39" fmla="*/ 1789091 w 1848728"/>
              <a:gd name="connsiteY39" fmla="*/ 1431273 h 1699637"/>
              <a:gd name="connsiteX40" fmla="*/ 59636 w 1848728"/>
              <a:gd name="connsiteY40" fmla="*/ 1352255 h 1699637"/>
              <a:gd name="connsiteX41" fmla="*/ 59636 w 1848728"/>
              <a:gd name="connsiteY41" fmla="*/ 1431273 h 1699637"/>
              <a:gd name="connsiteX42" fmla="*/ 178909 w 1848728"/>
              <a:gd name="connsiteY42" fmla="*/ 1530150 h 1699637"/>
              <a:gd name="connsiteX43" fmla="*/ 178909 w 1848728"/>
              <a:gd name="connsiteY43" fmla="*/ 1415559 h 1699637"/>
              <a:gd name="connsiteX44" fmla="*/ 59636 w 1848728"/>
              <a:gd name="connsiteY44" fmla="*/ 1352255 h 1699637"/>
              <a:gd name="connsiteX45" fmla="*/ 924364 w 1848728"/>
              <a:gd name="connsiteY45" fmla="*/ 1043637 h 1699637"/>
              <a:gd name="connsiteX46" fmla="*/ 59636 w 1848728"/>
              <a:gd name="connsiteY46" fmla="*/ 1252364 h 1699637"/>
              <a:gd name="connsiteX47" fmla="*/ 924364 w 1848728"/>
              <a:gd name="connsiteY47" fmla="*/ 1461091 h 1699637"/>
              <a:gd name="connsiteX48" fmla="*/ 1789091 w 1848728"/>
              <a:gd name="connsiteY48" fmla="*/ 1252364 h 1699637"/>
              <a:gd name="connsiteX49" fmla="*/ 924364 w 1848728"/>
              <a:gd name="connsiteY49" fmla="*/ 1043637 h 1699637"/>
              <a:gd name="connsiteX50" fmla="*/ 1117556 w 1848728"/>
              <a:gd name="connsiteY50" fmla="*/ 853188 h 1699637"/>
              <a:gd name="connsiteX51" fmla="*/ 1164758 w 1848728"/>
              <a:gd name="connsiteY51" fmla="*/ 889626 h 1699637"/>
              <a:gd name="connsiteX52" fmla="*/ 1088125 w 1848728"/>
              <a:gd name="connsiteY52" fmla="*/ 988175 h 1699637"/>
              <a:gd name="connsiteX53" fmla="*/ 1848728 w 1848728"/>
              <a:gd name="connsiteY53" fmla="*/ 1252364 h 1699637"/>
              <a:gd name="connsiteX54" fmla="*/ 1848728 w 1848728"/>
              <a:gd name="connsiteY54" fmla="*/ 1431273 h 1699637"/>
              <a:gd name="connsiteX55" fmla="*/ 924364 w 1848728"/>
              <a:gd name="connsiteY55" fmla="*/ 1699637 h 1699637"/>
              <a:gd name="connsiteX56" fmla="*/ 0 w 1848728"/>
              <a:gd name="connsiteY56" fmla="*/ 1431273 h 1699637"/>
              <a:gd name="connsiteX57" fmla="*/ 0 w 1848728"/>
              <a:gd name="connsiteY57" fmla="*/ 1252364 h 1699637"/>
              <a:gd name="connsiteX58" fmla="*/ 924364 w 1848728"/>
              <a:gd name="connsiteY58" fmla="*/ 984000 h 1699637"/>
              <a:gd name="connsiteX59" fmla="*/ 1014802 w 1848728"/>
              <a:gd name="connsiteY59" fmla="*/ 985283 h 1699637"/>
              <a:gd name="connsiteX60" fmla="*/ 1281496 w 1848728"/>
              <a:gd name="connsiteY60" fmla="*/ 798382 h 1699637"/>
              <a:gd name="connsiteX61" fmla="*/ 1447345 w 1848728"/>
              <a:gd name="connsiteY61" fmla="*/ 843616 h 1699637"/>
              <a:gd name="connsiteX62" fmla="*/ 1431273 w 1848728"/>
              <a:gd name="connsiteY62" fmla="*/ 894546 h 1699637"/>
              <a:gd name="connsiteX63" fmla="*/ 1431959 w 1848728"/>
              <a:gd name="connsiteY63" fmla="*/ 901255 h 1699637"/>
              <a:gd name="connsiteX64" fmla="*/ 1266110 w 1848728"/>
              <a:gd name="connsiteY64" fmla="*/ 856021 h 1699637"/>
              <a:gd name="connsiteX65" fmla="*/ 1282182 w 1848728"/>
              <a:gd name="connsiteY65" fmla="*/ 805091 h 1699637"/>
              <a:gd name="connsiteX66" fmla="*/ 1281496 w 1848728"/>
              <a:gd name="connsiteY66" fmla="*/ 798382 h 1699637"/>
              <a:gd name="connsiteX67" fmla="*/ 1648648 w 1848728"/>
              <a:gd name="connsiteY67" fmla="*/ 594098 h 1699637"/>
              <a:gd name="connsiteX68" fmla="*/ 1701128 w 1848728"/>
              <a:gd name="connsiteY68" fmla="*/ 622425 h 1699637"/>
              <a:gd name="connsiteX69" fmla="*/ 1586805 w 1848728"/>
              <a:gd name="connsiteY69" fmla="*/ 834761 h 1699637"/>
              <a:gd name="connsiteX70" fmla="*/ 1534295 w 1848728"/>
              <a:gd name="connsiteY70" fmla="*/ 806463 h 1699637"/>
              <a:gd name="connsiteX71" fmla="*/ 894546 w 1848728"/>
              <a:gd name="connsiteY71" fmla="*/ 119273 h 1699637"/>
              <a:gd name="connsiteX72" fmla="*/ 954182 w 1848728"/>
              <a:gd name="connsiteY72" fmla="*/ 119273 h 1699637"/>
              <a:gd name="connsiteX73" fmla="*/ 954182 w 1848728"/>
              <a:gd name="connsiteY73" fmla="*/ 178909 h 1699637"/>
              <a:gd name="connsiteX74" fmla="*/ 1043637 w 1848728"/>
              <a:gd name="connsiteY74" fmla="*/ 178909 h 1699637"/>
              <a:gd name="connsiteX75" fmla="*/ 1043637 w 1848728"/>
              <a:gd name="connsiteY75" fmla="*/ 268364 h 1699637"/>
              <a:gd name="connsiteX76" fmla="*/ 984000 w 1848728"/>
              <a:gd name="connsiteY76" fmla="*/ 268364 h 1699637"/>
              <a:gd name="connsiteX77" fmla="*/ 984000 w 1848728"/>
              <a:gd name="connsiteY77" fmla="*/ 238546 h 1699637"/>
              <a:gd name="connsiteX78" fmla="*/ 894546 w 1848728"/>
              <a:gd name="connsiteY78" fmla="*/ 238546 h 1699637"/>
              <a:gd name="connsiteX79" fmla="*/ 864727 w 1848728"/>
              <a:gd name="connsiteY79" fmla="*/ 268364 h 1699637"/>
              <a:gd name="connsiteX80" fmla="*/ 894546 w 1848728"/>
              <a:gd name="connsiteY80" fmla="*/ 298182 h 1699637"/>
              <a:gd name="connsiteX81" fmla="*/ 954182 w 1848728"/>
              <a:gd name="connsiteY81" fmla="*/ 298182 h 1699637"/>
              <a:gd name="connsiteX82" fmla="*/ 1043637 w 1848728"/>
              <a:gd name="connsiteY82" fmla="*/ 387637 h 1699637"/>
              <a:gd name="connsiteX83" fmla="*/ 954182 w 1848728"/>
              <a:gd name="connsiteY83" fmla="*/ 477091 h 1699637"/>
              <a:gd name="connsiteX84" fmla="*/ 954182 w 1848728"/>
              <a:gd name="connsiteY84" fmla="*/ 536728 h 1699637"/>
              <a:gd name="connsiteX85" fmla="*/ 894546 w 1848728"/>
              <a:gd name="connsiteY85" fmla="*/ 536728 h 1699637"/>
              <a:gd name="connsiteX86" fmla="*/ 894546 w 1848728"/>
              <a:gd name="connsiteY86" fmla="*/ 477091 h 1699637"/>
              <a:gd name="connsiteX87" fmla="*/ 805091 w 1848728"/>
              <a:gd name="connsiteY87" fmla="*/ 477091 h 1699637"/>
              <a:gd name="connsiteX88" fmla="*/ 805091 w 1848728"/>
              <a:gd name="connsiteY88" fmla="*/ 387637 h 1699637"/>
              <a:gd name="connsiteX89" fmla="*/ 864727 w 1848728"/>
              <a:gd name="connsiteY89" fmla="*/ 387637 h 1699637"/>
              <a:gd name="connsiteX90" fmla="*/ 864727 w 1848728"/>
              <a:gd name="connsiteY90" fmla="*/ 417455 h 1699637"/>
              <a:gd name="connsiteX91" fmla="*/ 954182 w 1848728"/>
              <a:gd name="connsiteY91" fmla="*/ 417455 h 1699637"/>
              <a:gd name="connsiteX92" fmla="*/ 984000 w 1848728"/>
              <a:gd name="connsiteY92" fmla="*/ 387637 h 1699637"/>
              <a:gd name="connsiteX93" fmla="*/ 954182 w 1848728"/>
              <a:gd name="connsiteY93" fmla="*/ 357819 h 1699637"/>
              <a:gd name="connsiteX94" fmla="*/ 894546 w 1848728"/>
              <a:gd name="connsiteY94" fmla="*/ 357819 h 1699637"/>
              <a:gd name="connsiteX95" fmla="*/ 805091 w 1848728"/>
              <a:gd name="connsiteY95" fmla="*/ 268364 h 1699637"/>
              <a:gd name="connsiteX96" fmla="*/ 894546 w 1848728"/>
              <a:gd name="connsiteY96" fmla="*/ 178909 h 1699637"/>
              <a:gd name="connsiteX97" fmla="*/ 596364 w 1848728"/>
              <a:gd name="connsiteY97" fmla="*/ 59636 h 1699637"/>
              <a:gd name="connsiteX98" fmla="*/ 566545 w 1848728"/>
              <a:gd name="connsiteY98" fmla="*/ 89455 h 1699637"/>
              <a:gd name="connsiteX99" fmla="*/ 566545 w 1848728"/>
              <a:gd name="connsiteY99" fmla="*/ 566546 h 1699637"/>
              <a:gd name="connsiteX100" fmla="*/ 596364 w 1848728"/>
              <a:gd name="connsiteY100" fmla="*/ 596364 h 1699637"/>
              <a:gd name="connsiteX101" fmla="*/ 858167 w 1848728"/>
              <a:gd name="connsiteY101" fmla="*/ 596364 h 1699637"/>
              <a:gd name="connsiteX102" fmla="*/ 916253 w 1848728"/>
              <a:gd name="connsiteY102" fmla="*/ 828588 h 1699637"/>
              <a:gd name="connsiteX103" fmla="*/ 932504 w 1848728"/>
              <a:gd name="connsiteY103" fmla="*/ 828558 h 1699637"/>
              <a:gd name="connsiteX104" fmla="*/ 990560 w 1848728"/>
              <a:gd name="connsiteY104" fmla="*/ 596364 h 1699637"/>
              <a:gd name="connsiteX105" fmla="*/ 1252364 w 1848728"/>
              <a:gd name="connsiteY105" fmla="*/ 596364 h 1699637"/>
              <a:gd name="connsiteX106" fmla="*/ 1282182 w 1848728"/>
              <a:gd name="connsiteY106" fmla="*/ 566546 h 1699637"/>
              <a:gd name="connsiteX107" fmla="*/ 1282182 w 1848728"/>
              <a:gd name="connsiteY107" fmla="*/ 89455 h 1699637"/>
              <a:gd name="connsiteX108" fmla="*/ 1252364 w 1848728"/>
              <a:gd name="connsiteY108" fmla="*/ 59636 h 1699637"/>
              <a:gd name="connsiteX109" fmla="*/ 596364 w 1848728"/>
              <a:gd name="connsiteY109" fmla="*/ 0 h 1699637"/>
              <a:gd name="connsiteX110" fmla="*/ 1252364 w 1848728"/>
              <a:gd name="connsiteY110" fmla="*/ 0 h 1699637"/>
              <a:gd name="connsiteX111" fmla="*/ 1341818 w 1848728"/>
              <a:gd name="connsiteY111" fmla="*/ 89455 h 1699637"/>
              <a:gd name="connsiteX112" fmla="*/ 1341818 w 1848728"/>
              <a:gd name="connsiteY112" fmla="*/ 566546 h 1699637"/>
              <a:gd name="connsiteX113" fmla="*/ 1252364 w 1848728"/>
              <a:gd name="connsiteY113" fmla="*/ 656000 h 1699637"/>
              <a:gd name="connsiteX114" fmla="*/ 1037076 w 1848728"/>
              <a:gd name="connsiteY114" fmla="*/ 656000 h 1699637"/>
              <a:gd name="connsiteX115" fmla="*/ 990322 w 1848728"/>
              <a:gd name="connsiteY115" fmla="*/ 843020 h 1699637"/>
              <a:gd name="connsiteX116" fmla="*/ 924364 w 1848728"/>
              <a:gd name="connsiteY116" fmla="*/ 894546 h 1699637"/>
              <a:gd name="connsiteX117" fmla="*/ 858406 w 1848728"/>
              <a:gd name="connsiteY117" fmla="*/ 843050 h 1699637"/>
              <a:gd name="connsiteX118" fmla="*/ 811651 w 1848728"/>
              <a:gd name="connsiteY118" fmla="*/ 656000 h 1699637"/>
              <a:gd name="connsiteX119" fmla="*/ 596364 w 1848728"/>
              <a:gd name="connsiteY119" fmla="*/ 656000 h 1699637"/>
              <a:gd name="connsiteX120" fmla="*/ 506909 w 1848728"/>
              <a:gd name="connsiteY120" fmla="*/ 566546 h 1699637"/>
              <a:gd name="connsiteX121" fmla="*/ 506909 w 1848728"/>
              <a:gd name="connsiteY121" fmla="*/ 89455 h 1699637"/>
              <a:gd name="connsiteX122" fmla="*/ 596364 w 1848728"/>
              <a:gd name="connsiteY122" fmla="*/ 0 h 169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848728" h="1699637">
                <a:moveTo>
                  <a:pt x="775273" y="1517239"/>
                </a:moveTo>
                <a:lnTo>
                  <a:pt x="775273" y="1636721"/>
                </a:lnTo>
                <a:cubicBezTo>
                  <a:pt x="813709" y="1638420"/>
                  <a:pt x="853546" y="1639434"/>
                  <a:pt x="894546" y="1639792"/>
                </a:cubicBezTo>
                <a:lnTo>
                  <a:pt x="894546" y="1520549"/>
                </a:lnTo>
                <a:cubicBezTo>
                  <a:pt x="854798" y="1520191"/>
                  <a:pt x="814931" y="1519058"/>
                  <a:pt x="775273" y="1517239"/>
                </a:cubicBezTo>
                <a:close/>
                <a:moveTo>
                  <a:pt x="1073455" y="1517209"/>
                </a:moveTo>
                <a:cubicBezTo>
                  <a:pt x="1033797" y="1519028"/>
                  <a:pt x="993930" y="1520161"/>
                  <a:pt x="954182" y="1520519"/>
                </a:cubicBezTo>
                <a:lnTo>
                  <a:pt x="954182" y="1639792"/>
                </a:lnTo>
                <a:cubicBezTo>
                  <a:pt x="995182" y="1639434"/>
                  <a:pt x="1035019" y="1638420"/>
                  <a:pt x="1073455" y="1636721"/>
                </a:cubicBezTo>
                <a:close/>
                <a:moveTo>
                  <a:pt x="1252364" y="1503881"/>
                </a:moveTo>
                <a:cubicBezTo>
                  <a:pt x="1213272" y="1507966"/>
                  <a:pt x="1173405" y="1511365"/>
                  <a:pt x="1133091" y="1513989"/>
                </a:cubicBezTo>
                <a:lnTo>
                  <a:pt x="1133091" y="1633470"/>
                </a:lnTo>
                <a:cubicBezTo>
                  <a:pt x="1174538" y="1630817"/>
                  <a:pt x="1214376" y="1627447"/>
                  <a:pt x="1252364" y="1623392"/>
                </a:cubicBezTo>
                <a:close/>
                <a:moveTo>
                  <a:pt x="596364" y="1503851"/>
                </a:moveTo>
                <a:lnTo>
                  <a:pt x="596364" y="1623362"/>
                </a:lnTo>
                <a:cubicBezTo>
                  <a:pt x="634352" y="1627417"/>
                  <a:pt x="674189" y="1630787"/>
                  <a:pt x="715637" y="1633441"/>
                </a:cubicBezTo>
                <a:lnTo>
                  <a:pt x="715637" y="1513959"/>
                </a:lnTo>
                <a:cubicBezTo>
                  <a:pt x="675322" y="1511365"/>
                  <a:pt x="635455" y="1507966"/>
                  <a:pt x="596364" y="1503851"/>
                </a:cubicBezTo>
                <a:close/>
                <a:moveTo>
                  <a:pt x="1431273" y="1478595"/>
                </a:moveTo>
                <a:cubicBezTo>
                  <a:pt x="1392957" y="1485513"/>
                  <a:pt x="1353060" y="1491625"/>
                  <a:pt x="1312000" y="1496873"/>
                </a:cubicBezTo>
                <a:lnTo>
                  <a:pt x="1312000" y="1616235"/>
                </a:lnTo>
                <a:cubicBezTo>
                  <a:pt x="1354253" y="1610689"/>
                  <a:pt x="1394120" y="1604368"/>
                  <a:pt x="1431273" y="1597331"/>
                </a:cubicBezTo>
                <a:close/>
                <a:moveTo>
                  <a:pt x="417455" y="1478595"/>
                </a:moveTo>
                <a:lnTo>
                  <a:pt x="417455" y="1597331"/>
                </a:lnTo>
                <a:cubicBezTo>
                  <a:pt x="454608" y="1604368"/>
                  <a:pt x="494475" y="1610689"/>
                  <a:pt x="536727" y="1616235"/>
                </a:cubicBezTo>
                <a:lnTo>
                  <a:pt x="536727" y="1496873"/>
                </a:lnTo>
                <a:cubicBezTo>
                  <a:pt x="495668" y="1491625"/>
                  <a:pt x="455771" y="1485542"/>
                  <a:pt x="417455" y="1478595"/>
                </a:cubicBezTo>
                <a:close/>
                <a:moveTo>
                  <a:pt x="238546" y="1436134"/>
                </a:moveTo>
                <a:lnTo>
                  <a:pt x="238546" y="1552454"/>
                </a:lnTo>
                <a:cubicBezTo>
                  <a:pt x="273552" y="1563994"/>
                  <a:pt x="313479" y="1574937"/>
                  <a:pt x="357818" y="1584956"/>
                </a:cubicBezTo>
                <a:lnTo>
                  <a:pt x="357818" y="1466876"/>
                </a:lnTo>
                <a:cubicBezTo>
                  <a:pt x="315298" y="1457752"/>
                  <a:pt x="275341" y="1447465"/>
                  <a:pt x="238546" y="1436134"/>
                </a:cubicBezTo>
                <a:close/>
                <a:moveTo>
                  <a:pt x="1610182" y="1436104"/>
                </a:moveTo>
                <a:cubicBezTo>
                  <a:pt x="1573387" y="1447465"/>
                  <a:pt x="1533430" y="1457752"/>
                  <a:pt x="1490909" y="1466876"/>
                </a:cubicBezTo>
                <a:lnTo>
                  <a:pt x="1490909" y="1584926"/>
                </a:lnTo>
                <a:cubicBezTo>
                  <a:pt x="1535249" y="1574908"/>
                  <a:pt x="1575176" y="1563994"/>
                  <a:pt x="1610182" y="1552425"/>
                </a:cubicBezTo>
                <a:close/>
                <a:moveTo>
                  <a:pt x="1789091" y="1352285"/>
                </a:moveTo>
                <a:cubicBezTo>
                  <a:pt x="1758945" y="1375752"/>
                  <a:pt x="1718422" y="1396893"/>
                  <a:pt x="1669819" y="1415589"/>
                </a:cubicBezTo>
                <a:lnTo>
                  <a:pt x="1669819" y="1530180"/>
                </a:lnTo>
                <a:cubicBezTo>
                  <a:pt x="1747376" y="1497529"/>
                  <a:pt x="1789091" y="1462224"/>
                  <a:pt x="1789091" y="1431273"/>
                </a:cubicBezTo>
                <a:close/>
                <a:moveTo>
                  <a:pt x="59636" y="1352255"/>
                </a:moveTo>
                <a:lnTo>
                  <a:pt x="59636" y="1431273"/>
                </a:lnTo>
                <a:cubicBezTo>
                  <a:pt x="59636" y="1462224"/>
                  <a:pt x="101352" y="1497529"/>
                  <a:pt x="178909" y="1530150"/>
                </a:cubicBezTo>
                <a:lnTo>
                  <a:pt x="178909" y="1415559"/>
                </a:lnTo>
                <a:cubicBezTo>
                  <a:pt x="130305" y="1396863"/>
                  <a:pt x="89783" y="1375722"/>
                  <a:pt x="59636" y="1352255"/>
                </a:cubicBezTo>
                <a:close/>
                <a:moveTo>
                  <a:pt x="924364" y="1043637"/>
                </a:moveTo>
                <a:cubicBezTo>
                  <a:pt x="388591" y="1043637"/>
                  <a:pt x="59636" y="1165206"/>
                  <a:pt x="59636" y="1252364"/>
                </a:cubicBezTo>
                <a:cubicBezTo>
                  <a:pt x="59636" y="1339523"/>
                  <a:pt x="388591" y="1461091"/>
                  <a:pt x="924364" y="1461091"/>
                </a:cubicBezTo>
                <a:cubicBezTo>
                  <a:pt x="1460137" y="1461091"/>
                  <a:pt x="1789091" y="1339523"/>
                  <a:pt x="1789091" y="1252364"/>
                </a:cubicBezTo>
                <a:cubicBezTo>
                  <a:pt x="1789091" y="1165206"/>
                  <a:pt x="1460137" y="1043637"/>
                  <a:pt x="924364" y="1043637"/>
                </a:cubicBezTo>
                <a:close/>
                <a:moveTo>
                  <a:pt x="1117556" y="853188"/>
                </a:moveTo>
                <a:cubicBezTo>
                  <a:pt x="1128499" y="870274"/>
                  <a:pt x="1145138" y="883126"/>
                  <a:pt x="1164758" y="889626"/>
                </a:cubicBezTo>
                <a:lnTo>
                  <a:pt x="1088125" y="988175"/>
                </a:lnTo>
                <a:cubicBezTo>
                  <a:pt x="1481219" y="1008064"/>
                  <a:pt x="1848728" y="1099248"/>
                  <a:pt x="1848728" y="1252364"/>
                </a:cubicBezTo>
                <a:lnTo>
                  <a:pt x="1848728" y="1431273"/>
                </a:lnTo>
                <a:cubicBezTo>
                  <a:pt x="1848728" y="1605590"/>
                  <a:pt x="1372472" y="1699637"/>
                  <a:pt x="924364" y="1699637"/>
                </a:cubicBezTo>
                <a:cubicBezTo>
                  <a:pt x="476256" y="1699637"/>
                  <a:pt x="0" y="1605590"/>
                  <a:pt x="0" y="1431273"/>
                </a:cubicBezTo>
                <a:lnTo>
                  <a:pt x="0" y="1252364"/>
                </a:lnTo>
                <a:cubicBezTo>
                  <a:pt x="0" y="1078047"/>
                  <a:pt x="476256" y="984000"/>
                  <a:pt x="924364" y="984000"/>
                </a:cubicBezTo>
                <a:cubicBezTo>
                  <a:pt x="954450" y="984000"/>
                  <a:pt x="984626" y="984448"/>
                  <a:pt x="1014802" y="985283"/>
                </a:cubicBezTo>
                <a:close/>
                <a:moveTo>
                  <a:pt x="1281496" y="798382"/>
                </a:moveTo>
                <a:lnTo>
                  <a:pt x="1447345" y="843616"/>
                </a:lnTo>
                <a:cubicBezTo>
                  <a:pt x="1437266" y="858108"/>
                  <a:pt x="1431273" y="875611"/>
                  <a:pt x="1431273" y="894546"/>
                </a:cubicBezTo>
                <a:cubicBezTo>
                  <a:pt x="1431273" y="896842"/>
                  <a:pt x="1431780" y="898989"/>
                  <a:pt x="1431959" y="901255"/>
                </a:cubicBezTo>
                <a:lnTo>
                  <a:pt x="1266110" y="856021"/>
                </a:lnTo>
                <a:cubicBezTo>
                  <a:pt x="1276189" y="841529"/>
                  <a:pt x="1282182" y="824026"/>
                  <a:pt x="1282182" y="805091"/>
                </a:cubicBezTo>
                <a:cubicBezTo>
                  <a:pt x="1282182" y="802795"/>
                  <a:pt x="1281675" y="800648"/>
                  <a:pt x="1281496" y="798382"/>
                </a:cubicBezTo>
                <a:close/>
                <a:moveTo>
                  <a:pt x="1648648" y="594098"/>
                </a:moveTo>
                <a:cubicBezTo>
                  <a:pt x="1663259" y="607665"/>
                  <a:pt x="1681150" y="617535"/>
                  <a:pt x="1701128" y="622425"/>
                </a:cubicBezTo>
                <a:lnTo>
                  <a:pt x="1586805" y="834761"/>
                </a:lnTo>
                <a:cubicBezTo>
                  <a:pt x="1573327" y="819881"/>
                  <a:pt x="1555048" y="809654"/>
                  <a:pt x="1534295" y="806463"/>
                </a:cubicBezTo>
                <a:close/>
                <a:moveTo>
                  <a:pt x="894546" y="119273"/>
                </a:moveTo>
                <a:lnTo>
                  <a:pt x="954182" y="119273"/>
                </a:lnTo>
                <a:lnTo>
                  <a:pt x="954182" y="178909"/>
                </a:lnTo>
                <a:lnTo>
                  <a:pt x="1043637" y="178909"/>
                </a:lnTo>
                <a:lnTo>
                  <a:pt x="1043637" y="268364"/>
                </a:lnTo>
                <a:lnTo>
                  <a:pt x="984000" y="268364"/>
                </a:lnTo>
                <a:lnTo>
                  <a:pt x="984000" y="238546"/>
                </a:lnTo>
                <a:lnTo>
                  <a:pt x="894546" y="238546"/>
                </a:lnTo>
                <a:cubicBezTo>
                  <a:pt x="878086" y="238546"/>
                  <a:pt x="864727" y="251904"/>
                  <a:pt x="864727" y="268364"/>
                </a:cubicBezTo>
                <a:cubicBezTo>
                  <a:pt x="864727" y="284824"/>
                  <a:pt x="878086" y="298182"/>
                  <a:pt x="894546" y="298182"/>
                </a:cubicBezTo>
                <a:lnTo>
                  <a:pt x="954182" y="298182"/>
                </a:lnTo>
                <a:cubicBezTo>
                  <a:pt x="1003501" y="298182"/>
                  <a:pt x="1043637" y="338317"/>
                  <a:pt x="1043637" y="387637"/>
                </a:cubicBezTo>
                <a:cubicBezTo>
                  <a:pt x="1043637" y="436956"/>
                  <a:pt x="1003501" y="477091"/>
                  <a:pt x="954182" y="477091"/>
                </a:cubicBezTo>
                <a:lnTo>
                  <a:pt x="954182" y="536728"/>
                </a:lnTo>
                <a:lnTo>
                  <a:pt x="894546" y="536728"/>
                </a:lnTo>
                <a:lnTo>
                  <a:pt x="894546" y="477091"/>
                </a:lnTo>
                <a:lnTo>
                  <a:pt x="805091" y="477091"/>
                </a:lnTo>
                <a:lnTo>
                  <a:pt x="805091" y="387637"/>
                </a:lnTo>
                <a:lnTo>
                  <a:pt x="864727" y="387637"/>
                </a:lnTo>
                <a:lnTo>
                  <a:pt x="864727" y="417455"/>
                </a:lnTo>
                <a:lnTo>
                  <a:pt x="954182" y="417455"/>
                </a:lnTo>
                <a:cubicBezTo>
                  <a:pt x="970642" y="417455"/>
                  <a:pt x="984000" y="404096"/>
                  <a:pt x="984000" y="387637"/>
                </a:cubicBezTo>
                <a:cubicBezTo>
                  <a:pt x="984000" y="371177"/>
                  <a:pt x="970642" y="357819"/>
                  <a:pt x="954182" y="357819"/>
                </a:cubicBezTo>
                <a:lnTo>
                  <a:pt x="894546" y="357819"/>
                </a:lnTo>
                <a:cubicBezTo>
                  <a:pt x="845226" y="357819"/>
                  <a:pt x="805091" y="317683"/>
                  <a:pt x="805091" y="268364"/>
                </a:cubicBezTo>
                <a:cubicBezTo>
                  <a:pt x="805091" y="219045"/>
                  <a:pt x="845226" y="178909"/>
                  <a:pt x="894546" y="178909"/>
                </a:cubicBezTo>
                <a:close/>
                <a:moveTo>
                  <a:pt x="596364" y="59636"/>
                </a:moveTo>
                <a:cubicBezTo>
                  <a:pt x="579904" y="59636"/>
                  <a:pt x="566545" y="72995"/>
                  <a:pt x="566545" y="89455"/>
                </a:cubicBezTo>
                <a:lnTo>
                  <a:pt x="566545" y="566546"/>
                </a:lnTo>
                <a:cubicBezTo>
                  <a:pt x="566545" y="583005"/>
                  <a:pt x="579904" y="596364"/>
                  <a:pt x="596364" y="596364"/>
                </a:cubicBezTo>
                <a:lnTo>
                  <a:pt x="858167" y="596364"/>
                </a:lnTo>
                <a:lnTo>
                  <a:pt x="916253" y="828588"/>
                </a:lnTo>
                <a:cubicBezTo>
                  <a:pt x="918132" y="835983"/>
                  <a:pt x="930625" y="836013"/>
                  <a:pt x="932504" y="828558"/>
                </a:cubicBezTo>
                <a:lnTo>
                  <a:pt x="990560" y="596364"/>
                </a:lnTo>
                <a:lnTo>
                  <a:pt x="1252364" y="596364"/>
                </a:lnTo>
                <a:cubicBezTo>
                  <a:pt x="1268823" y="596364"/>
                  <a:pt x="1282182" y="583005"/>
                  <a:pt x="1282182" y="566546"/>
                </a:cubicBezTo>
                <a:lnTo>
                  <a:pt x="1282182" y="89455"/>
                </a:lnTo>
                <a:cubicBezTo>
                  <a:pt x="1282182" y="72995"/>
                  <a:pt x="1268823" y="59636"/>
                  <a:pt x="1252364" y="59636"/>
                </a:cubicBezTo>
                <a:close/>
                <a:moveTo>
                  <a:pt x="596364" y="0"/>
                </a:moveTo>
                <a:lnTo>
                  <a:pt x="1252364" y="0"/>
                </a:lnTo>
                <a:cubicBezTo>
                  <a:pt x="1301683" y="0"/>
                  <a:pt x="1341818" y="40135"/>
                  <a:pt x="1341818" y="89455"/>
                </a:cubicBezTo>
                <a:lnTo>
                  <a:pt x="1341818" y="566546"/>
                </a:lnTo>
                <a:cubicBezTo>
                  <a:pt x="1341818" y="615865"/>
                  <a:pt x="1301683" y="656000"/>
                  <a:pt x="1252364" y="656000"/>
                </a:cubicBezTo>
                <a:lnTo>
                  <a:pt x="1037076" y="656000"/>
                </a:lnTo>
                <a:lnTo>
                  <a:pt x="990322" y="843020"/>
                </a:lnTo>
                <a:cubicBezTo>
                  <a:pt x="982748" y="873375"/>
                  <a:pt x="955613" y="894546"/>
                  <a:pt x="924364" y="894546"/>
                </a:cubicBezTo>
                <a:cubicBezTo>
                  <a:pt x="893114" y="894546"/>
                  <a:pt x="865980" y="873375"/>
                  <a:pt x="858406" y="843050"/>
                </a:cubicBezTo>
                <a:lnTo>
                  <a:pt x="811651" y="656000"/>
                </a:lnTo>
                <a:lnTo>
                  <a:pt x="596364" y="656000"/>
                </a:lnTo>
                <a:cubicBezTo>
                  <a:pt x="547044" y="656000"/>
                  <a:pt x="506909" y="615865"/>
                  <a:pt x="506909" y="566546"/>
                </a:cubicBezTo>
                <a:lnTo>
                  <a:pt x="506909" y="89455"/>
                </a:lnTo>
                <a:cubicBezTo>
                  <a:pt x="506909" y="40135"/>
                  <a:pt x="547044" y="0"/>
                  <a:pt x="596364" y="0"/>
                </a:cubicBezTo>
                <a:close/>
              </a:path>
            </a:pathLst>
          </a:custGeom>
          <a:solidFill>
            <a:srgbClr val="2BB8AB"/>
          </a:solidFill>
          <a:ln w="2976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9">
            <a:extLst>
              <a:ext uri="{FF2B5EF4-FFF2-40B4-BE49-F238E27FC236}">
                <a16:creationId xmlns:a16="http://schemas.microsoft.com/office/drawing/2014/main" id="{36D15AA5-FD36-B221-E425-C6B78CD0F350}"/>
              </a:ext>
            </a:extLst>
          </p:cNvPr>
          <p:cNvSpPr/>
          <p:nvPr/>
        </p:nvSpPr>
        <p:spPr>
          <a:xfrm>
            <a:off x="7847065" y="1779978"/>
            <a:ext cx="321724" cy="321726"/>
          </a:xfrm>
          <a:custGeom>
            <a:avLst/>
            <a:gdLst>
              <a:gd name="connsiteX0" fmla="*/ 940391 w 2794002"/>
              <a:gd name="connsiteY0" fmla="*/ 2163117 h 2794021"/>
              <a:gd name="connsiteX1" fmla="*/ 863156 w 2794002"/>
              <a:gd name="connsiteY1" fmla="*/ 2703891 h 2794021"/>
              <a:gd name="connsiteX2" fmla="*/ 1119702 w 2794002"/>
              <a:gd name="connsiteY2" fmla="*/ 2703891 h 2794021"/>
              <a:gd name="connsiteX3" fmla="*/ 1042467 w 2794002"/>
              <a:gd name="connsiteY3" fmla="*/ 2163117 h 2794021"/>
              <a:gd name="connsiteX4" fmla="*/ 991421 w 2794002"/>
              <a:gd name="connsiteY4" fmla="*/ 1861286 h 2794021"/>
              <a:gd name="connsiteX5" fmla="*/ 872709 w 2794002"/>
              <a:gd name="connsiteY5" fmla="*/ 1960191 h 2794021"/>
              <a:gd name="connsiteX6" fmla="*/ 929125 w 2794002"/>
              <a:gd name="connsiteY6" fmla="*/ 2072988 h 2794021"/>
              <a:gd name="connsiteX7" fmla="*/ 1053694 w 2794002"/>
              <a:gd name="connsiteY7" fmla="*/ 2072988 h 2794021"/>
              <a:gd name="connsiteX8" fmla="*/ 1110064 w 2794002"/>
              <a:gd name="connsiteY8" fmla="*/ 1960152 h 2794021"/>
              <a:gd name="connsiteX9" fmla="*/ 2118034 w 2794002"/>
              <a:gd name="connsiteY9" fmla="*/ 1847665 h 2794021"/>
              <a:gd name="connsiteX10" fmla="*/ 2208163 w 2794002"/>
              <a:gd name="connsiteY10" fmla="*/ 1847665 h 2794021"/>
              <a:gd name="connsiteX11" fmla="*/ 2208163 w 2794002"/>
              <a:gd name="connsiteY11" fmla="*/ 1892730 h 2794021"/>
              <a:gd name="connsiteX12" fmla="*/ 2253228 w 2794002"/>
              <a:gd name="connsiteY12" fmla="*/ 1892730 h 2794021"/>
              <a:gd name="connsiteX13" fmla="*/ 2388421 w 2794002"/>
              <a:gd name="connsiteY13" fmla="*/ 2027923 h 2794021"/>
              <a:gd name="connsiteX14" fmla="*/ 2298292 w 2794002"/>
              <a:gd name="connsiteY14" fmla="*/ 2027923 h 2794021"/>
              <a:gd name="connsiteX15" fmla="*/ 2253228 w 2794002"/>
              <a:gd name="connsiteY15" fmla="*/ 1982859 h 2794021"/>
              <a:gd name="connsiteX16" fmla="*/ 2072970 w 2794002"/>
              <a:gd name="connsiteY16" fmla="*/ 1982859 h 2794021"/>
              <a:gd name="connsiteX17" fmla="*/ 2027905 w 2794002"/>
              <a:gd name="connsiteY17" fmla="*/ 2027923 h 2794021"/>
              <a:gd name="connsiteX18" fmla="*/ 2027905 w 2794002"/>
              <a:gd name="connsiteY18" fmla="*/ 2072988 h 2794021"/>
              <a:gd name="connsiteX19" fmla="*/ 2072970 w 2794002"/>
              <a:gd name="connsiteY19" fmla="*/ 2118052 h 2794021"/>
              <a:gd name="connsiteX20" fmla="*/ 2253228 w 2794002"/>
              <a:gd name="connsiteY20" fmla="*/ 2118052 h 2794021"/>
              <a:gd name="connsiteX21" fmla="*/ 2388421 w 2794002"/>
              <a:gd name="connsiteY21" fmla="*/ 2253246 h 2794021"/>
              <a:gd name="connsiteX22" fmla="*/ 2388421 w 2794002"/>
              <a:gd name="connsiteY22" fmla="*/ 2298310 h 2794021"/>
              <a:gd name="connsiteX23" fmla="*/ 2253228 w 2794002"/>
              <a:gd name="connsiteY23" fmla="*/ 2433504 h 2794021"/>
              <a:gd name="connsiteX24" fmla="*/ 2208163 w 2794002"/>
              <a:gd name="connsiteY24" fmla="*/ 2433504 h 2794021"/>
              <a:gd name="connsiteX25" fmla="*/ 2208163 w 2794002"/>
              <a:gd name="connsiteY25" fmla="*/ 2478569 h 2794021"/>
              <a:gd name="connsiteX26" fmla="*/ 2118034 w 2794002"/>
              <a:gd name="connsiteY26" fmla="*/ 2478569 h 2794021"/>
              <a:gd name="connsiteX27" fmla="*/ 2118034 w 2794002"/>
              <a:gd name="connsiteY27" fmla="*/ 2433504 h 2794021"/>
              <a:gd name="connsiteX28" fmla="*/ 2072970 w 2794002"/>
              <a:gd name="connsiteY28" fmla="*/ 2433504 h 2794021"/>
              <a:gd name="connsiteX29" fmla="*/ 1937776 w 2794002"/>
              <a:gd name="connsiteY29" fmla="*/ 2298310 h 2794021"/>
              <a:gd name="connsiteX30" fmla="*/ 2027905 w 2794002"/>
              <a:gd name="connsiteY30" fmla="*/ 2298310 h 2794021"/>
              <a:gd name="connsiteX31" fmla="*/ 2072970 w 2794002"/>
              <a:gd name="connsiteY31" fmla="*/ 2343375 h 2794021"/>
              <a:gd name="connsiteX32" fmla="*/ 2253228 w 2794002"/>
              <a:gd name="connsiteY32" fmla="*/ 2343375 h 2794021"/>
              <a:gd name="connsiteX33" fmla="*/ 2298292 w 2794002"/>
              <a:gd name="connsiteY33" fmla="*/ 2298310 h 2794021"/>
              <a:gd name="connsiteX34" fmla="*/ 2298292 w 2794002"/>
              <a:gd name="connsiteY34" fmla="*/ 2253246 h 2794021"/>
              <a:gd name="connsiteX35" fmla="*/ 2253228 w 2794002"/>
              <a:gd name="connsiteY35" fmla="*/ 2208181 h 2794021"/>
              <a:gd name="connsiteX36" fmla="*/ 2072970 w 2794002"/>
              <a:gd name="connsiteY36" fmla="*/ 2208181 h 2794021"/>
              <a:gd name="connsiteX37" fmla="*/ 1937776 w 2794002"/>
              <a:gd name="connsiteY37" fmla="*/ 2072988 h 2794021"/>
              <a:gd name="connsiteX38" fmla="*/ 1937776 w 2794002"/>
              <a:gd name="connsiteY38" fmla="*/ 2027923 h 2794021"/>
              <a:gd name="connsiteX39" fmla="*/ 2072970 w 2794002"/>
              <a:gd name="connsiteY39" fmla="*/ 1892730 h 2794021"/>
              <a:gd name="connsiteX40" fmla="*/ 2118034 w 2794002"/>
              <a:gd name="connsiteY40" fmla="*/ 1892730 h 2794021"/>
              <a:gd name="connsiteX41" fmla="*/ 550809 w 2794002"/>
              <a:gd name="connsiteY41" fmla="*/ 1702349 h 2794021"/>
              <a:gd name="connsiteX42" fmla="*/ 271290 w 2794002"/>
              <a:gd name="connsiteY42" fmla="*/ 1758262 h 2794021"/>
              <a:gd name="connsiteX43" fmla="*/ 90129 w 2794002"/>
              <a:gd name="connsiteY43" fmla="*/ 1979225 h 2794021"/>
              <a:gd name="connsiteX44" fmla="*/ 90129 w 2794002"/>
              <a:gd name="connsiteY44" fmla="*/ 2703891 h 2794021"/>
              <a:gd name="connsiteX45" fmla="*/ 360516 w 2794002"/>
              <a:gd name="connsiteY45" fmla="*/ 2703891 h 2794021"/>
              <a:gd name="connsiteX46" fmla="*/ 360516 w 2794002"/>
              <a:gd name="connsiteY46" fmla="*/ 2027923 h 2794021"/>
              <a:gd name="connsiteX47" fmla="*/ 450645 w 2794002"/>
              <a:gd name="connsiteY47" fmla="*/ 2027923 h 2794021"/>
              <a:gd name="connsiteX48" fmla="*/ 450645 w 2794002"/>
              <a:gd name="connsiteY48" fmla="*/ 2703891 h 2794021"/>
              <a:gd name="connsiteX49" fmla="*/ 772041 w 2794002"/>
              <a:gd name="connsiteY49" fmla="*/ 2703891 h 2794021"/>
              <a:gd name="connsiteX50" fmla="*/ 854683 w 2794002"/>
              <a:gd name="connsiteY50" fmla="*/ 2125578 h 2794021"/>
              <a:gd name="connsiteX51" fmla="*/ 801614 w 2794002"/>
              <a:gd name="connsiteY51" fmla="*/ 2019451 h 2794021"/>
              <a:gd name="connsiteX52" fmla="*/ 701165 w 2794002"/>
              <a:gd name="connsiteY52" fmla="*/ 2103198 h 2794021"/>
              <a:gd name="connsiteX53" fmla="*/ 1271272 w 2794002"/>
              <a:gd name="connsiteY53" fmla="*/ 1670201 h 2794021"/>
              <a:gd name="connsiteX54" fmla="*/ 1066628 w 2794002"/>
              <a:gd name="connsiteY54" fmla="*/ 1806628 h 2794021"/>
              <a:gd name="connsiteX55" fmla="*/ 1241872 w 2794002"/>
              <a:gd name="connsiteY55" fmla="*/ 1952671 h 2794021"/>
              <a:gd name="connsiteX56" fmla="*/ 1342474 w 2794002"/>
              <a:gd name="connsiteY56" fmla="*/ 1684396 h 2794021"/>
              <a:gd name="connsiteX57" fmla="*/ 711525 w 2794002"/>
              <a:gd name="connsiteY57" fmla="*/ 1670156 h 2794021"/>
              <a:gd name="connsiteX58" fmla="*/ 640323 w 2794002"/>
              <a:gd name="connsiteY58" fmla="*/ 1684351 h 2794021"/>
              <a:gd name="connsiteX59" fmla="*/ 740901 w 2794002"/>
              <a:gd name="connsiteY59" fmla="*/ 1952626 h 2794021"/>
              <a:gd name="connsiteX60" fmla="*/ 916168 w 2794002"/>
              <a:gd name="connsiteY60" fmla="*/ 1806583 h 2794021"/>
              <a:gd name="connsiteX61" fmla="*/ 1216743 w 2794002"/>
              <a:gd name="connsiteY61" fmla="*/ 1515049 h 2794021"/>
              <a:gd name="connsiteX62" fmla="*/ 1021304 w 2794002"/>
              <a:gd name="connsiteY62" fmla="*/ 1576331 h 2794021"/>
              <a:gd name="connsiteX63" fmla="*/ 990959 w 2794002"/>
              <a:gd name="connsiteY63" fmla="*/ 1577278 h 2794021"/>
              <a:gd name="connsiteX64" fmla="*/ 766098 w 2794002"/>
              <a:gd name="connsiteY64" fmla="*/ 1516632 h 2794021"/>
              <a:gd name="connsiteX65" fmla="*/ 766098 w 2794002"/>
              <a:gd name="connsiteY65" fmla="*/ 1598250 h 2794021"/>
              <a:gd name="connsiteX66" fmla="*/ 991421 w 2794002"/>
              <a:gd name="connsiteY66" fmla="*/ 1748450 h 2794021"/>
              <a:gd name="connsiteX67" fmla="*/ 1216743 w 2794002"/>
              <a:gd name="connsiteY67" fmla="*/ 1598250 h 2794021"/>
              <a:gd name="connsiteX68" fmla="*/ 1442066 w 2794002"/>
              <a:gd name="connsiteY68" fmla="*/ 909607 h 2794021"/>
              <a:gd name="connsiteX69" fmla="*/ 1442066 w 2794002"/>
              <a:gd name="connsiteY69" fmla="*/ 1112724 h 2794021"/>
              <a:gd name="connsiteX70" fmla="*/ 1439030 w 2794002"/>
              <a:gd name="connsiteY70" fmla="*/ 1164368 h 2794021"/>
              <a:gd name="connsiteX71" fmla="*/ 1532195 w 2794002"/>
              <a:gd name="connsiteY71" fmla="*/ 1036503 h 2794021"/>
              <a:gd name="connsiteX72" fmla="*/ 1442066 w 2794002"/>
              <a:gd name="connsiteY72" fmla="*/ 909607 h 2794021"/>
              <a:gd name="connsiteX73" fmla="*/ 540775 w 2794002"/>
              <a:gd name="connsiteY73" fmla="*/ 909607 h 2794021"/>
              <a:gd name="connsiteX74" fmla="*/ 450645 w 2794002"/>
              <a:gd name="connsiteY74" fmla="*/ 1036503 h 2794021"/>
              <a:gd name="connsiteX75" fmla="*/ 542711 w 2794002"/>
              <a:gd name="connsiteY75" fmla="*/ 1163996 h 2794021"/>
              <a:gd name="connsiteX76" fmla="*/ 540775 w 2794002"/>
              <a:gd name="connsiteY76" fmla="*/ 1126632 h 2794021"/>
              <a:gd name="connsiteX77" fmla="*/ 630904 w 2794002"/>
              <a:gd name="connsiteY77" fmla="*/ 718038 h 2794021"/>
              <a:gd name="connsiteX78" fmla="*/ 630904 w 2794002"/>
              <a:gd name="connsiteY78" fmla="*/ 1126632 h 2794021"/>
              <a:gd name="connsiteX79" fmla="*/ 744906 w 2794002"/>
              <a:gd name="connsiteY79" fmla="*/ 1389736 h 2794021"/>
              <a:gd name="connsiteX80" fmla="*/ 1015468 w 2794002"/>
              <a:gd name="connsiteY80" fmla="*/ 1486354 h 2794021"/>
              <a:gd name="connsiteX81" fmla="*/ 1351937 w 2794002"/>
              <a:gd name="connsiteY81" fmla="*/ 1112724 h 2794021"/>
              <a:gd name="connsiteX82" fmla="*/ 1351937 w 2794002"/>
              <a:gd name="connsiteY82" fmla="*/ 766116 h 2794021"/>
              <a:gd name="connsiteX83" fmla="*/ 1306872 w 2794002"/>
              <a:gd name="connsiteY83" fmla="*/ 721051 h 2794021"/>
              <a:gd name="connsiteX84" fmla="*/ 694124 w 2794002"/>
              <a:gd name="connsiteY84" fmla="*/ 721051 h 2794021"/>
              <a:gd name="connsiteX85" fmla="*/ 630904 w 2794002"/>
              <a:gd name="connsiteY85" fmla="*/ 718038 h 2794021"/>
              <a:gd name="connsiteX86" fmla="*/ 1892711 w 2794002"/>
              <a:gd name="connsiteY86" fmla="*/ 675986 h 2794021"/>
              <a:gd name="connsiteX87" fmla="*/ 2343356 w 2794002"/>
              <a:gd name="connsiteY87" fmla="*/ 675986 h 2794021"/>
              <a:gd name="connsiteX88" fmla="*/ 2343356 w 2794002"/>
              <a:gd name="connsiteY88" fmla="*/ 766115 h 2794021"/>
              <a:gd name="connsiteX89" fmla="*/ 1982840 w 2794002"/>
              <a:gd name="connsiteY89" fmla="*/ 766115 h 2794021"/>
              <a:gd name="connsiteX90" fmla="*/ 1982840 w 2794002"/>
              <a:gd name="connsiteY90" fmla="*/ 1171696 h 2794021"/>
              <a:gd name="connsiteX91" fmla="*/ 2523615 w 2794002"/>
              <a:gd name="connsiteY91" fmla="*/ 1171696 h 2794021"/>
              <a:gd name="connsiteX92" fmla="*/ 2523615 w 2794002"/>
              <a:gd name="connsiteY92" fmla="*/ 901309 h 2794021"/>
              <a:gd name="connsiteX93" fmla="*/ 2613744 w 2794002"/>
              <a:gd name="connsiteY93" fmla="*/ 901309 h 2794021"/>
              <a:gd name="connsiteX94" fmla="*/ 2613744 w 2794002"/>
              <a:gd name="connsiteY94" fmla="*/ 1261825 h 2794021"/>
              <a:gd name="connsiteX95" fmla="*/ 1892711 w 2794002"/>
              <a:gd name="connsiteY95" fmla="*/ 1261825 h 2794021"/>
              <a:gd name="connsiteX96" fmla="*/ 450645 w 2794002"/>
              <a:gd name="connsiteY96" fmla="*/ 673345 h 2794021"/>
              <a:gd name="connsiteX97" fmla="*/ 450645 w 2794002"/>
              <a:gd name="connsiteY97" fmla="*/ 857388 h 2794021"/>
              <a:gd name="connsiteX98" fmla="*/ 540775 w 2794002"/>
              <a:gd name="connsiteY98" fmla="*/ 815732 h 2794021"/>
              <a:gd name="connsiteX99" fmla="*/ 540775 w 2794002"/>
              <a:gd name="connsiteY99" fmla="*/ 702811 h 2794021"/>
              <a:gd name="connsiteX100" fmla="*/ 450645 w 2794002"/>
              <a:gd name="connsiteY100" fmla="*/ 673345 h 2794021"/>
              <a:gd name="connsiteX101" fmla="*/ 2581884 w 2794002"/>
              <a:gd name="connsiteY101" fmla="*/ 599061 h 2794021"/>
              <a:gd name="connsiteX102" fmla="*/ 2645605 w 2794002"/>
              <a:gd name="connsiteY102" fmla="*/ 662782 h 2794021"/>
              <a:gd name="connsiteX103" fmla="*/ 2208163 w 2794002"/>
              <a:gd name="connsiteY103" fmla="*/ 1100224 h 2794021"/>
              <a:gd name="connsiteX104" fmla="*/ 2041109 w 2794002"/>
              <a:gd name="connsiteY104" fmla="*/ 933170 h 2794021"/>
              <a:gd name="connsiteX105" fmla="*/ 2104830 w 2794002"/>
              <a:gd name="connsiteY105" fmla="*/ 869448 h 2794021"/>
              <a:gd name="connsiteX106" fmla="*/ 2208163 w 2794002"/>
              <a:gd name="connsiteY106" fmla="*/ 972798 h 2794021"/>
              <a:gd name="connsiteX107" fmla="*/ 2072969 w 2794002"/>
              <a:gd name="connsiteY107" fmla="*/ 360534 h 2794021"/>
              <a:gd name="connsiteX108" fmla="*/ 2343356 w 2794002"/>
              <a:gd name="connsiteY108" fmla="*/ 360534 h 2794021"/>
              <a:gd name="connsiteX109" fmla="*/ 2343356 w 2794002"/>
              <a:gd name="connsiteY109" fmla="*/ 450663 h 2794021"/>
              <a:gd name="connsiteX110" fmla="*/ 2072969 w 2794002"/>
              <a:gd name="connsiteY110" fmla="*/ 450663 h 2794021"/>
              <a:gd name="connsiteX111" fmla="*/ 1892711 w 2794002"/>
              <a:gd name="connsiteY111" fmla="*/ 360534 h 2794021"/>
              <a:gd name="connsiteX112" fmla="*/ 1982840 w 2794002"/>
              <a:gd name="connsiteY112" fmla="*/ 360534 h 2794021"/>
              <a:gd name="connsiteX113" fmla="*/ 1982840 w 2794002"/>
              <a:gd name="connsiteY113" fmla="*/ 450663 h 2794021"/>
              <a:gd name="connsiteX114" fmla="*/ 1892711 w 2794002"/>
              <a:gd name="connsiteY114" fmla="*/ 450663 h 2794021"/>
              <a:gd name="connsiteX115" fmla="*/ 2072969 w 2794002"/>
              <a:gd name="connsiteY115" fmla="*/ 180276 h 2794021"/>
              <a:gd name="connsiteX116" fmla="*/ 2343356 w 2794002"/>
              <a:gd name="connsiteY116" fmla="*/ 180276 h 2794021"/>
              <a:gd name="connsiteX117" fmla="*/ 2343356 w 2794002"/>
              <a:gd name="connsiteY117" fmla="*/ 270405 h 2794021"/>
              <a:gd name="connsiteX118" fmla="*/ 2072969 w 2794002"/>
              <a:gd name="connsiteY118" fmla="*/ 270405 h 2794021"/>
              <a:gd name="connsiteX119" fmla="*/ 1892711 w 2794002"/>
              <a:gd name="connsiteY119" fmla="*/ 180276 h 2794021"/>
              <a:gd name="connsiteX120" fmla="*/ 1982840 w 2794002"/>
              <a:gd name="connsiteY120" fmla="*/ 180276 h 2794021"/>
              <a:gd name="connsiteX121" fmla="*/ 1982840 w 2794002"/>
              <a:gd name="connsiteY121" fmla="*/ 270405 h 2794021"/>
              <a:gd name="connsiteX122" fmla="*/ 1892711 w 2794002"/>
              <a:gd name="connsiteY122" fmla="*/ 270405 h 2794021"/>
              <a:gd name="connsiteX123" fmla="*/ 2523615 w 2794002"/>
              <a:gd name="connsiteY123" fmla="*/ 153871 h 2794021"/>
              <a:gd name="connsiteX124" fmla="*/ 2523615 w 2794002"/>
              <a:gd name="connsiteY124" fmla="*/ 270405 h 2794021"/>
              <a:gd name="connsiteX125" fmla="*/ 2640146 w 2794002"/>
              <a:gd name="connsiteY125" fmla="*/ 270405 h 2794021"/>
              <a:gd name="connsiteX126" fmla="*/ 1025044 w 2794002"/>
              <a:gd name="connsiteY126" fmla="*/ 91203 h 2794021"/>
              <a:gd name="connsiteX127" fmla="*/ 656625 w 2794002"/>
              <a:gd name="connsiteY127" fmla="*/ 206835 h 2794021"/>
              <a:gd name="connsiteX128" fmla="*/ 295428 w 2794002"/>
              <a:gd name="connsiteY128" fmla="*/ 462260 h 2794021"/>
              <a:gd name="connsiteX129" fmla="*/ 694124 w 2794002"/>
              <a:gd name="connsiteY129" fmla="*/ 630922 h 2794021"/>
              <a:gd name="connsiteX130" fmla="*/ 1306872 w 2794002"/>
              <a:gd name="connsiteY130" fmla="*/ 630922 h 2794021"/>
              <a:gd name="connsiteX131" fmla="*/ 1442066 w 2794002"/>
              <a:gd name="connsiteY131" fmla="*/ 766116 h 2794021"/>
              <a:gd name="connsiteX132" fmla="*/ 1442066 w 2794002"/>
              <a:gd name="connsiteY132" fmla="*/ 815777 h 2794021"/>
              <a:gd name="connsiteX133" fmla="*/ 1532195 w 2794002"/>
              <a:gd name="connsiteY133" fmla="*/ 857433 h 2794021"/>
              <a:gd name="connsiteX134" fmla="*/ 1532195 w 2794002"/>
              <a:gd name="connsiteY134" fmla="*/ 648328 h 2794021"/>
              <a:gd name="connsiteX135" fmla="*/ 1025044 w 2794002"/>
              <a:gd name="connsiteY135" fmla="*/ 91203 h 2794021"/>
              <a:gd name="connsiteX136" fmla="*/ 1802582 w 2794002"/>
              <a:gd name="connsiteY136" fmla="*/ 90147 h 2794021"/>
              <a:gd name="connsiteX137" fmla="*/ 1802582 w 2794002"/>
              <a:gd name="connsiteY137" fmla="*/ 1351955 h 2794021"/>
              <a:gd name="connsiteX138" fmla="*/ 2703873 w 2794002"/>
              <a:gd name="connsiteY138" fmla="*/ 1351955 h 2794021"/>
              <a:gd name="connsiteX139" fmla="*/ 2703873 w 2794002"/>
              <a:gd name="connsiteY139" fmla="*/ 360534 h 2794021"/>
              <a:gd name="connsiteX140" fmla="*/ 2433486 w 2794002"/>
              <a:gd name="connsiteY140" fmla="*/ 360534 h 2794021"/>
              <a:gd name="connsiteX141" fmla="*/ 2433486 w 2794002"/>
              <a:gd name="connsiteY141" fmla="*/ 90147 h 2794021"/>
              <a:gd name="connsiteX142" fmla="*/ 1030480 w 2794002"/>
              <a:gd name="connsiteY142" fmla="*/ 1206 h 2794021"/>
              <a:gd name="connsiteX143" fmla="*/ 1622324 w 2794002"/>
              <a:gd name="connsiteY143" fmla="*/ 648328 h 2794021"/>
              <a:gd name="connsiteX144" fmla="*/ 1622324 w 2794002"/>
              <a:gd name="connsiteY144" fmla="*/ 1036503 h 2794021"/>
              <a:gd name="connsiteX145" fmla="*/ 1418497 w 2794002"/>
              <a:gd name="connsiteY145" fmla="*/ 1259668 h 2794021"/>
              <a:gd name="connsiteX146" fmla="*/ 1306872 w 2794002"/>
              <a:gd name="connsiteY146" fmla="*/ 1443932 h 2794021"/>
              <a:gd name="connsiteX147" fmla="*/ 1306872 w 2794002"/>
              <a:gd name="connsiteY147" fmla="*/ 1585440 h 2794021"/>
              <a:gd name="connsiteX148" fmla="*/ 1729308 w 2794002"/>
              <a:gd name="connsiteY148" fmla="*/ 1669891 h 2794021"/>
              <a:gd name="connsiteX149" fmla="*/ 1772570 w 2794002"/>
              <a:gd name="connsiteY149" fmla="*/ 1681799 h 2794021"/>
              <a:gd name="connsiteX150" fmla="*/ 1742557 w 2794002"/>
              <a:gd name="connsiteY150" fmla="*/ 1766819 h 2794021"/>
              <a:gd name="connsiteX151" fmla="*/ 1711597 w 2794002"/>
              <a:gd name="connsiteY151" fmla="*/ 1758308 h 2794021"/>
              <a:gd name="connsiteX152" fmla="*/ 1432056 w 2794002"/>
              <a:gd name="connsiteY152" fmla="*/ 1702394 h 2794021"/>
              <a:gd name="connsiteX153" fmla="*/ 1281721 w 2794002"/>
              <a:gd name="connsiteY153" fmla="*/ 2103243 h 2794021"/>
              <a:gd name="connsiteX154" fmla="*/ 1181272 w 2794002"/>
              <a:gd name="connsiteY154" fmla="*/ 2019496 h 2794021"/>
              <a:gd name="connsiteX155" fmla="*/ 1128175 w 2794002"/>
              <a:gd name="connsiteY155" fmla="*/ 2125623 h 2794021"/>
              <a:gd name="connsiteX156" fmla="*/ 1210778 w 2794002"/>
              <a:gd name="connsiteY156" fmla="*/ 2703891 h 2794021"/>
              <a:gd name="connsiteX157" fmla="*/ 1892712 w 2794002"/>
              <a:gd name="connsiteY157" fmla="*/ 2703891 h 2794021"/>
              <a:gd name="connsiteX158" fmla="*/ 1892712 w 2794002"/>
              <a:gd name="connsiteY158" fmla="*/ 2613762 h 2794021"/>
              <a:gd name="connsiteX159" fmla="*/ 1982841 w 2794002"/>
              <a:gd name="connsiteY159" fmla="*/ 2613762 h 2794021"/>
              <a:gd name="connsiteX160" fmla="*/ 1982841 w 2794002"/>
              <a:gd name="connsiteY160" fmla="*/ 2794021 h 2794021"/>
              <a:gd name="connsiteX161" fmla="*/ 0 w 2794002"/>
              <a:gd name="connsiteY161" fmla="*/ 2794021 h 2794021"/>
              <a:gd name="connsiteX162" fmla="*/ 0 w 2794002"/>
              <a:gd name="connsiteY162" fmla="*/ 1979225 h 2794021"/>
              <a:gd name="connsiteX163" fmla="*/ 253576 w 2794002"/>
              <a:gd name="connsiteY163" fmla="*/ 1669851 h 2794021"/>
              <a:gd name="connsiteX164" fmla="*/ 675969 w 2794002"/>
              <a:gd name="connsiteY164" fmla="*/ 1585395 h 2794021"/>
              <a:gd name="connsiteX165" fmla="*/ 675969 w 2794002"/>
              <a:gd name="connsiteY165" fmla="*/ 1447869 h 2794021"/>
              <a:gd name="connsiteX166" fmla="*/ 561041 w 2794002"/>
              <a:gd name="connsiteY166" fmla="*/ 1259319 h 2794021"/>
              <a:gd name="connsiteX167" fmla="*/ 360516 w 2794002"/>
              <a:gd name="connsiteY167" fmla="*/ 1036503 h 2794021"/>
              <a:gd name="connsiteX168" fmla="*/ 360516 w 2794002"/>
              <a:gd name="connsiteY168" fmla="*/ 627953 h 2794021"/>
              <a:gd name="connsiteX169" fmla="*/ 190116 w 2794002"/>
              <a:gd name="connsiteY169" fmla="*/ 478785 h 2794021"/>
              <a:gd name="connsiteX170" fmla="*/ 157308 w 2794002"/>
              <a:gd name="connsiteY170" fmla="*/ 437791 h 2794021"/>
              <a:gd name="connsiteX171" fmla="*/ 235863 w 2794002"/>
              <a:gd name="connsiteY171" fmla="*/ 392528 h 2794021"/>
              <a:gd name="connsiteX172" fmla="*/ 600604 w 2794002"/>
              <a:gd name="connsiteY172" fmla="*/ 136202 h 2794021"/>
              <a:gd name="connsiteX173" fmla="*/ 1030480 w 2794002"/>
              <a:gd name="connsiteY173" fmla="*/ 1206 h 2794021"/>
              <a:gd name="connsiteX174" fmla="*/ 1712453 w 2794002"/>
              <a:gd name="connsiteY174" fmla="*/ 18 h 2794021"/>
              <a:gd name="connsiteX175" fmla="*/ 2497207 w 2794002"/>
              <a:gd name="connsiteY175" fmla="*/ 18 h 2794021"/>
              <a:gd name="connsiteX176" fmla="*/ 2794002 w 2794002"/>
              <a:gd name="connsiteY176" fmla="*/ 296832 h 2794021"/>
              <a:gd name="connsiteX177" fmla="*/ 2794002 w 2794002"/>
              <a:gd name="connsiteY177" fmla="*/ 1442084 h 2794021"/>
              <a:gd name="connsiteX178" fmla="*/ 1712453 w 2794002"/>
              <a:gd name="connsiteY178" fmla="*/ 1442084 h 279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794002" h="2794021">
                <a:moveTo>
                  <a:pt x="940391" y="2163117"/>
                </a:moveTo>
                <a:lnTo>
                  <a:pt x="863156" y="2703891"/>
                </a:lnTo>
                <a:lnTo>
                  <a:pt x="1119702" y="2703891"/>
                </a:lnTo>
                <a:lnTo>
                  <a:pt x="1042467" y="2163117"/>
                </a:lnTo>
                <a:close/>
                <a:moveTo>
                  <a:pt x="991421" y="1861286"/>
                </a:moveTo>
                <a:lnTo>
                  <a:pt x="872709" y="1960191"/>
                </a:lnTo>
                <a:lnTo>
                  <a:pt x="929125" y="2072988"/>
                </a:lnTo>
                <a:lnTo>
                  <a:pt x="1053694" y="2072988"/>
                </a:lnTo>
                <a:lnTo>
                  <a:pt x="1110064" y="1960152"/>
                </a:lnTo>
                <a:close/>
                <a:moveTo>
                  <a:pt x="2118034" y="1847665"/>
                </a:moveTo>
                <a:lnTo>
                  <a:pt x="2208163" y="1847665"/>
                </a:lnTo>
                <a:lnTo>
                  <a:pt x="2208163" y="1892730"/>
                </a:lnTo>
                <a:lnTo>
                  <a:pt x="2253228" y="1892730"/>
                </a:lnTo>
                <a:cubicBezTo>
                  <a:pt x="2327753" y="1892730"/>
                  <a:pt x="2388421" y="1953392"/>
                  <a:pt x="2388421" y="2027923"/>
                </a:cubicBezTo>
                <a:lnTo>
                  <a:pt x="2298292" y="2027923"/>
                </a:lnTo>
                <a:cubicBezTo>
                  <a:pt x="2298292" y="2003059"/>
                  <a:pt x="2278092" y="1982859"/>
                  <a:pt x="2253228" y="1982859"/>
                </a:cubicBezTo>
                <a:lnTo>
                  <a:pt x="2072970" y="1982859"/>
                </a:lnTo>
                <a:cubicBezTo>
                  <a:pt x="2048083" y="1982859"/>
                  <a:pt x="2027905" y="2003059"/>
                  <a:pt x="2027905" y="2027923"/>
                </a:cubicBezTo>
                <a:lnTo>
                  <a:pt x="2027905" y="2072988"/>
                </a:lnTo>
                <a:cubicBezTo>
                  <a:pt x="2027905" y="2097875"/>
                  <a:pt x="2048083" y="2118052"/>
                  <a:pt x="2072970" y="2118052"/>
                </a:cubicBezTo>
                <a:lnTo>
                  <a:pt x="2253228" y="2118052"/>
                </a:lnTo>
                <a:cubicBezTo>
                  <a:pt x="2327753" y="2118052"/>
                  <a:pt x="2388421" y="2178715"/>
                  <a:pt x="2388421" y="2253246"/>
                </a:cubicBezTo>
                <a:lnTo>
                  <a:pt x="2388421" y="2298310"/>
                </a:lnTo>
                <a:cubicBezTo>
                  <a:pt x="2388421" y="2372859"/>
                  <a:pt x="2327753" y="2433504"/>
                  <a:pt x="2253228" y="2433504"/>
                </a:cubicBezTo>
                <a:lnTo>
                  <a:pt x="2208163" y="2433504"/>
                </a:lnTo>
                <a:lnTo>
                  <a:pt x="2208163" y="2478569"/>
                </a:lnTo>
                <a:lnTo>
                  <a:pt x="2118034" y="2478569"/>
                </a:lnTo>
                <a:lnTo>
                  <a:pt x="2118034" y="2433504"/>
                </a:lnTo>
                <a:lnTo>
                  <a:pt x="2072970" y="2433504"/>
                </a:lnTo>
                <a:cubicBezTo>
                  <a:pt x="1998422" y="2433504"/>
                  <a:pt x="1937776" y="2372859"/>
                  <a:pt x="1937776" y="2298310"/>
                </a:cubicBezTo>
                <a:lnTo>
                  <a:pt x="2027905" y="2298310"/>
                </a:lnTo>
                <a:cubicBezTo>
                  <a:pt x="2027905" y="2323197"/>
                  <a:pt x="2048083" y="2343375"/>
                  <a:pt x="2072970" y="2343375"/>
                </a:cubicBezTo>
                <a:lnTo>
                  <a:pt x="2253228" y="2343375"/>
                </a:lnTo>
                <a:cubicBezTo>
                  <a:pt x="2278092" y="2343375"/>
                  <a:pt x="2298292" y="2323197"/>
                  <a:pt x="2298292" y="2298310"/>
                </a:cubicBezTo>
                <a:lnTo>
                  <a:pt x="2298292" y="2253246"/>
                </a:lnTo>
                <a:cubicBezTo>
                  <a:pt x="2298292" y="2228382"/>
                  <a:pt x="2278092" y="2208181"/>
                  <a:pt x="2253228" y="2208181"/>
                </a:cubicBezTo>
                <a:lnTo>
                  <a:pt x="2072970" y="2208181"/>
                </a:lnTo>
                <a:cubicBezTo>
                  <a:pt x="1998422" y="2208181"/>
                  <a:pt x="1937776" y="2147536"/>
                  <a:pt x="1937776" y="2072988"/>
                </a:cubicBezTo>
                <a:lnTo>
                  <a:pt x="1937776" y="2027923"/>
                </a:lnTo>
                <a:cubicBezTo>
                  <a:pt x="1937776" y="1953392"/>
                  <a:pt x="1998422" y="1892730"/>
                  <a:pt x="2072970" y="1892730"/>
                </a:cubicBezTo>
                <a:lnTo>
                  <a:pt x="2118034" y="1892730"/>
                </a:lnTo>
                <a:close/>
                <a:moveTo>
                  <a:pt x="550809" y="1702349"/>
                </a:moveTo>
                <a:lnTo>
                  <a:pt x="271290" y="1758262"/>
                </a:lnTo>
                <a:cubicBezTo>
                  <a:pt x="166285" y="1779274"/>
                  <a:pt x="90129" y="1872197"/>
                  <a:pt x="90129" y="1979225"/>
                </a:cubicBezTo>
                <a:lnTo>
                  <a:pt x="90129" y="2703891"/>
                </a:lnTo>
                <a:lnTo>
                  <a:pt x="360516" y="2703891"/>
                </a:lnTo>
                <a:lnTo>
                  <a:pt x="360516" y="2027923"/>
                </a:lnTo>
                <a:lnTo>
                  <a:pt x="450645" y="2027923"/>
                </a:lnTo>
                <a:lnTo>
                  <a:pt x="450645" y="2703891"/>
                </a:lnTo>
                <a:lnTo>
                  <a:pt x="772041" y="2703891"/>
                </a:lnTo>
                <a:lnTo>
                  <a:pt x="854683" y="2125578"/>
                </a:lnTo>
                <a:lnTo>
                  <a:pt x="801614" y="2019451"/>
                </a:lnTo>
                <a:lnTo>
                  <a:pt x="701165" y="2103198"/>
                </a:lnTo>
                <a:close/>
                <a:moveTo>
                  <a:pt x="1271272" y="1670201"/>
                </a:moveTo>
                <a:lnTo>
                  <a:pt x="1066628" y="1806628"/>
                </a:lnTo>
                <a:lnTo>
                  <a:pt x="1241872" y="1952671"/>
                </a:lnTo>
                <a:lnTo>
                  <a:pt x="1342474" y="1684396"/>
                </a:lnTo>
                <a:close/>
                <a:moveTo>
                  <a:pt x="711525" y="1670156"/>
                </a:moveTo>
                <a:lnTo>
                  <a:pt x="640323" y="1684351"/>
                </a:lnTo>
                <a:lnTo>
                  <a:pt x="740901" y="1952626"/>
                </a:lnTo>
                <a:lnTo>
                  <a:pt x="916168" y="1806583"/>
                </a:lnTo>
                <a:close/>
                <a:moveTo>
                  <a:pt x="1216743" y="1515049"/>
                </a:moveTo>
                <a:cubicBezTo>
                  <a:pt x="1158610" y="1549794"/>
                  <a:pt x="1092354" y="1571735"/>
                  <a:pt x="1021304" y="1576331"/>
                </a:cubicBezTo>
                <a:cubicBezTo>
                  <a:pt x="1011114" y="1576968"/>
                  <a:pt x="1001014" y="1577278"/>
                  <a:pt x="990959" y="1577278"/>
                </a:cubicBezTo>
                <a:cubicBezTo>
                  <a:pt x="910755" y="1577278"/>
                  <a:pt x="834005" y="1556064"/>
                  <a:pt x="766098" y="1516632"/>
                </a:cubicBezTo>
                <a:lnTo>
                  <a:pt x="766098" y="1598250"/>
                </a:lnTo>
                <a:lnTo>
                  <a:pt x="991421" y="1748450"/>
                </a:lnTo>
                <a:lnTo>
                  <a:pt x="1216743" y="1598250"/>
                </a:lnTo>
                <a:close/>
                <a:moveTo>
                  <a:pt x="1442066" y="909607"/>
                </a:moveTo>
                <a:lnTo>
                  <a:pt x="1442066" y="1112724"/>
                </a:lnTo>
                <a:cubicBezTo>
                  <a:pt x="1442066" y="1130198"/>
                  <a:pt x="1440878" y="1147362"/>
                  <a:pt x="1439030" y="1164368"/>
                </a:cubicBezTo>
                <a:cubicBezTo>
                  <a:pt x="1492938" y="1146568"/>
                  <a:pt x="1532195" y="1096309"/>
                  <a:pt x="1532195" y="1036503"/>
                </a:cubicBezTo>
                <a:cubicBezTo>
                  <a:pt x="1532195" y="977840"/>
                  <a:pt x="1494369" y="928264"/>
                  <a:pt x="1442066" y="909607"/>
                </a:cubicBezTo>
                <a:close/>
                <a:moveTo>
                  <a:pt x="540775" y="909607"/>
                </a:moveTo>
                <a:cubicBezTo>
                  <a:pt x="488448" y="928264"/>
                  <a:pt x="450645" y="977840"/>
                  <a:pt x="450645" y="1036503"/>
                </a:cubicBezTo>
                <a:cubicBezTo>
                  <a:pt x="450645" y="1095915"/>
                  <a:pt x="489395" y="1145886"/>
                  <a:pt x="542711" y="1163996"/>
                </a:cubicBezTo>
                <a:cubicBezTo>
                  <a:pt x="541677" y="1151609"/>
                  <a:pt x="540775" y="1139171"/>
                  <a:pt x="540775" y="1126632"/>
                </a:cubicBezTo>
                <a:close/>
                <a:moveTo>
                  <a:pt x="630904" y="718038"/>
                </a:moveTo>
                <a:lnTo>
                  <a:pt x="630904" y="1126632"/>
                </a:lnTo>
                <a:cubicBezTo>
                  <a:pt x="630904" y="1227368"/>
                  <a:pt x="671372" y="1320821"/>
                  <a:pt x="744906" y="1389736"/>
                </a:cubicBezTo>
                <a:cubicBezTo>
                  <a:pt x="818356" y="1458589"/>
                  <a:pt x="914208" y="1492827"/>
                  <a:pt x="1015468" y="1486354"/>
                </a:cubicBezTo>
                <a:cubicBezTo>
                  <a:pt x="1204159" y="1474187"/>
                  <a:pt x="1351937" y="1310017"/>
                  <a:pt x="1351937" y="1112724"/>
                </a:cubicBezTo>
                <a:lnTo>
                  <a:pt x="1351937" y="766116"/>
                </a:lnTo>
                <a:cubicBezTo>
                  <a:pt x="1351937" y="741251"/>
                  <a:pt x="1331737" y="721051"/>
                  <a:pt x="1306872" y="721051"/>
                </a:cubicBezTo>
                <a:lnTo>
                  <a:pt x="694124" y="721051"/>
                </a:lnTo>
                <a:cubicBezTo>
                  <a:pt x="672888" y="721051"/>
                  <a:pt x="651809" y="720060"/>
                  <a:pt x="630904" y="718038"/>
                </a:cubicBezTo>
                <a:close/>
                <a:moveTo>
                  <a:pt x="1892711" y="675986"/>
                </a:moveTo>
                <a:lnTo>
                  <a:pt x="2343356" y="675986"/>
                </a:lnTo>
                <a:lnTo>
                  <a:pt x="2343356" y="766115"/>
                </a:lnTo>
                <a:lnTo>
                  <a:pt x="1982840" y="766115"/>
                </a:lnTo>
                <a:lnTo>
                  <a:pt x="1982840" y="1171696"/>
                </a:lnTo>
                <a:lnTo>
                  <a:pt x="2523615" y="1171696"/>
                </a:lnTo>
                <a:lnTo>
                  <a:pt x="2523615" y="901309"/>
                </a:lnTo>
                <a:lnTo>
                  <a:pt x="2613744" y="901309"/>
                </a:lnTo>
                <a:lnTo>
                  <a:pt x="2613744" y="1261825"/>
                </a:lnTo>
                <a:lnTo>
                  <a:pt x="1892711" y="1261825"/>
                </a:lnTo>
                <a:close/>
                <a:moveTo>
                  <a:pt x="450645" y="673345"/>
                </a:moveTo>
                <a:lnTo>
                  <a:pt x="450645" y="857388"/>
                </a:lnTo>
                <a:cubicBezTo>
                  <a:pt x="476963" y="837453"/>
                  <a:pt x="507284" y="822599"/>
                  <a:pt x="540775" y="815732"/>
                </a:cubicBezTo>
                <a:lnTo>
                  <a:pt x="540775" y="702811"/>
                </a:lnTo>
                <a:cubicBezTo>
                  <a:pt x="509903" y="695286"/>
                  <a:pt x="479889" y="685231"/>
                  <a:pt x="450645" y="673345"/>
                </a:cubicBezTo>
                <a:close/>
                <a:moveTo>
                  <a:pt x="2581884" y="599061"/>
                </a:moveTo>
                <a:lnTo>
                  <a:pt x="2645605" y="662782"/>
                </a:lnTo>
                <a:lnTo>
                  <a:pt x="2208163" y="1100224"/>
                </a:lnTo>
                <a:lnTo>
                  <a:pt x="2041109" y="933170"/>
                </a:lnTo>
                <a:lnTo>
                  <a:pt x="2104830" y="869448"/>
                </a:lnTo>
                <a:lnTo>
                  <a:pt x="2208163" y="972798"/>
                </a:lnTo>
                <a:close/>
                <a:moveTo>
                  <a:pt x="2072969" y="360534"/>
                </a:moveTo>
                <a:lnTo>
                  <a:pt x="2343356" y="360534"/>
                </a:lnTo>
                <a:lnTo>
                  <a:pt x="2343356" y="450663"/>
                </a:lnTo>
                <a:lnTo>
                  <a:pt x="2072969" y="450663"/>
                </a:lnTo>
                <a:close/>
                <a:moveTo>
                  <a:pt x="1892711" y="360534"/>
                </a:moveTo>
                <a:lnTo>
                  <a:pt x="1982840" y="360534"/>
                </a:lnTo>
                <a:lnTo>
                  <a:pt x="1982840" y="450663"/>
                </a:lnTo>
                <a:lnTo>
                  <a:pt x="1892711" y="450663"/>
                </a:lnTo>
                <a:close/>
                <a:moveTo>
                  <a:pt x="2072969" y="180276"/>
                </a:moveTo>
                <a:lnTo>
                  <a:pt x="2343356" y="180276"/>
                </a:lnTo>
                <a:lnTo>
                  <a:pt x="2343356" y="270405"/>
                </a:lnTo>
                <a:lnTo>
                  <a:pt x="2072969" y="270405"/>
                </a:lnTo>
                <a:close/>
                <a:moveTo>
                  <a:pt x="1892711" y="180276"/>
                </a:moveTo>
                <a:lnTo>
                  <a:pt x="1982840" y="180276"/>
                </a:lnTo>
                <a:lnTo>
                  <a:pt x="1982840" y="270405"/>
                </a:lnTo>
                <a:lnTo>
                  <a:pt x="1892711" y="270405"/>
                </a:lnTo>
                <a:close/>
                <a:moveTo>
                  <a:pt x="2523615" y="153871"/>
                </a:moveTo>
                <a:lnTo>
                  <a:pt x="2523615" y="270405"/>
                </a:lnTo>
                <a:lnTo>
                  <a:pt x="2640146" y="270405"/>
                </a:lnTo>
                <a:close/>
                <a:moveTo>
                  <a:pt x="1025044" y="91203"/>
                </a:moveTo>
                <a:cubicBezTo>
                  <a:pt x="891963" y="83304"/>
                  <a:pt x="760814" y="124188"/>
                  <a:pt x="656625" y="206835"/>
                </a:cubicBezTo>
                <a:cubicBezTo>
                  <a:pt x="547354" y="293620"/>
                  <a:pt x="428069" y="384387"/>
                  <a:pt x="295428" y="462260"/>
                </a:cubicBezTo>
                <a:cubicBezTo>
                  <a:pt x="399662" y="570012"/>
                  <a:pt x="542249" y="630922"/>
                  <a:pt x="694124" y="630922"/>
                </a:cubicBezTo>
                <a:lnTo>
                  <a:pt x="1306872" y="630922"/>
                </a:lnTo>
                <a:cubicBezTo>
                  <a:pt x="1381398" y="630922"/>
                  <a:pt x="1442066" y="691585"/>
                  <a:pt x="1442066" y="766116"/>
                </a:cubicBezTo>
                <a:lnTo>
                  <a:pt x="1442066" y="815777"/>
                </a:lnTo>
                <a:cubicBezTo>
                  <a:pt x="1475532" y="822599"/>
                  <a:pt x="1505878" y="837498"/>
                  <a:pt x="1532195" y="857433"/>
                </a:cubicBezTo>
                <a:lnTo>
                  <a:pt x="1532195" y="648328"/>
                </a:lnTo>
                <a:cubicBezTo>
                  <a:pt x="1532195" y="353163"/>
                  <a:pt x="1309424" y="108410"/>
                  <a:pt x="1025044" y="91203"/>
                </a:cubicBezTo>
                <a:close/>
                <a:moveTo>
                  <a:pt x="1802582" y="90147"/>
                </a:moveTo>
                <a:lnTo>
                  <a:pt x="1802582" y="1351955"/>
                </a:lnTo>
                <a:lnTo>
                  <a:pt x="2703873" y="1351955"/>
                </a:lnTo>
                <a:lnTo>
                  <a:pt x="2703873" y="360534"/>
                </a:lnTo>
                <a:lnTo>
                  <a:pt x="2433486" y="360534"/>
                </a:lnTo>
                <a:lnTo>
                  <a:pt x="2433486" y="90147"/>
                </a:lnTo>
                <a:close/>
                <a:moveTo>
                  <a:pt x="1030480" y="1206"/>
                </a:moveTo>
                <a:cubicBezTo>
                  <a:pt x="1362347" y="21340"/>
                  <a:pt x="1622324" y="305568"/>
                  <a:pt x="1622324" y="648328"/>
                </a:cubicBezTo>
                <a:lnTo>
                  <a:pt x="1622324" y="1036503"/>
                </a:lnTo>
                <a:cubicBezTo>
                  <a:pt x="1622324" y="1153367"/>
                  <a:pt x="1532545" y="1248622"/>
                  <a:pt x="1418497" y="1259668"/>
                </a:cubicBezTo>
                <a:cubicBezTo>
                  <a:pt x="1395683" y="1330014"/>
                  <a:pt x="1357108" y="1392924"/>
                  <a:pt x="1306872" y="1443932"/>
                </a:cubicBezTo>
                <a:lnTo>
                  <a:pt x="1306872" y="1585440"/>
                </a:lnTo>
                <a:lnTo>
                  <a:pt x="1729308" y="1669891"/>
                </a:lnTo>
                <a:cubicBezTo>
                  <a:pt x="1743852" y="1672820"/>
                  <a:pt x="1758464" y="1676825"/>
                  <a:pt x="1772570" y="1681799"/>
                </a:cubicBezTo>
                <a:lnTo>
                  <a:pt x="1742557" y="1766819"/>
                </a:lnTo>
                <a:cubicBezTo>
                  <a:pt x="1732541" y="1763321"/>
                  <a:pt x="1722221" y="1760420"/>
                  <a:pt x="1711597" y="1758308"/>
                </a:cubicBezTo>
                <a:lnTo>
                  <a:pt x="1432056" y="1702394"/>
                </a:lnTo>
                <a:lnTo>
                  <a:pt x="1281721" y="2103243"/>
                </a:lnTo>
                <a:lnTo>
                  <a:pt x="1181272" y="2019496"/>
                </a:lnTo>
                <a:lnTo>
                  <a:pt x="1128175" y="2125623"/>
                </a:lnTo>
                <a:lnTo>
                  <a:pt x="1210778" y="2703891"/>
                </a:lnTo>
                <a:lnTo>
                  <a:pt x="1892712" y="2703891"/>
                </a:lnTo>
                <a:lnTo>
                  <a:pt x="1892712" y="2613762"/>
                </a:lnTo>
                <a:lnTo>
                  <a:pt x="1982841" y="2613762"/>
                </a:lnTo>
                <a:lnTo>
                  <a:pt x="1982841" y="2794021"/>
                </a:lnTo>
                <a:lnTo>
                  <a:pt x="0" y="2794021"/>
                </a:lnTo>
                <a:lnTo>
                  <a:pt x="0" y="1979225"/>
                </a:lnTo>
                <a:cubicBezTo>
                  <a:pt x="0" y="1829425"/>
                  <a:pt x="106610" y="1699267"/>
                  <a:pt x="253576" y="1669851"/>
                </a:cubicBezTo>
                <a:lnTo>
                  <a:pt x="675969" y="1585395"/>
                </a:lnTo>
                <a:lnTo>
                  <a:pt x="675969" y="1447869"/>
                </a:lnTo>
                <a:cubicBezTo>
                  <a:pt x="622387" y="1395172"/>
                  <a:pt x="583001" y="1330194"/>
                  <a:pt x="561041" y="1259319"/>
                </a:cubicBezTo>
                <a:cubicBezTo>
                  <a:pt x="448621" y="1246819"/>
                  <a:pt x="360516" y="1152291"/>
                  <a:pt x="360516" y="1036503"/>
                </a:cubicBezTo>
                <a:lnTo>
                  <a:pt x="360516" y="627953"/>
                </a:lnTo>
                <a:cubicBezTo>
                  <a:pt x="296374" y="589159"/>
                  <a:pt x="238481" y="539230"/>
                  <a:pt x="190116" y="478785"/>
                </a:cubicBezTo>
                <a:lnTo>
                  <a:pt x="157308" y="437791"/>
                </a:lnTo>
                <a:lnTo>
                  <a:pt x="235863" y="392528"/>
                </a:lnTo>
                <a:cubicBezTo>
                  <a:pt x="369252" y="315844"/>
                  <a:pt x="490033" y="223998"/>
                  <a:pt x="600604" y="136202"/>
                </a:cubicBezTo>
                <a:cubicBezTo>
                  <a:pt x="722244" y="39735"/>
                  <a:pt x="874974" y="-8410"/>
                  <a:pt x="1030480" y="1206"/>
                </a:cubicBezTo>
                <a:close/>
                <a:moveTo>
                  <a:pt x="1712453" y="18"/>
                </a:moveTo>
                <a:lnTo>
                  <a:pt x="2497207" y="18"/>
                </a:lnTo>
                <a:lnTo>
                  <a:pt x="2794002" y="296832"/>
                </a:lnTo>
                <a:lnTo>
                  <a:pt x="2794002" y="1442084"/>
                </a:lnTo>
                <a:lnTo>
                  <a:pt x="1712453" y="1442084"/>
                </a:lnTo>
                <a:close/>
              </a:path>
            </a:pathLst>
          </a:custGeom>
          <a:solidFill>
            <a:srgbClr val="2BB8AB"/>
          </a:solidFill>
          <a:ln w="56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209">
            <a:extLst>
              <a:ext uri="{FF2B5EF4-FFF2-40B4-BE49-F238E27FC236}">
                <a16:creationId xmlns:a16="http://schemas.microsoft.com/office/drawing/2014/main" id="{A488E325-7592-437F-101D-C4D9189903A6}"/>
              </a:ext>
            </a:extLst>
          </p:cNvPr>
          <p:cNvSpPr/>
          <p:nvPr/>
        </p:nvSpPr>
        <p:spPr>
          <a:xfrm>
            <a:off x="5023198" y="1779978"/>
            <a:ext cx="366838" cy="366838"/>
          </a:xfrm>
          <a:custGeom>
            <a:avLst/>
            <a:gdLst>
              <a:gd name="connsiteX0" fmla="*/ 857250 w 857250"/>
              <a:gd name="connsiteY0" fmla="*/ 400972 h 857250"/>
              <a:gd name="connsiteX1" fmla="*/ 857250 w 857250"/>
              <a:gd name="connsiteY1" fmla="*/ 82960 h 857250"/>
              <a:gd name="connsiteX2" fmla="*/ 414799 w 857250"/>
              <a:gd name="connsiteY2" fmla="*/ 82960 h 857250"/>
              <a:gd name="connsiteX3" fmla="*/ 414799 w 857250"/>
              <a:gd name="connsiteY3" fmla="*/ 292848 h 857250"/>
              <a:gd name="connsiteX4" fmla="*/ 313919 w 857250"/>
              <a:gd name="connsiteY4" fmla="*/ 248879 h 857250"/>
              <a:gd name="connsiteX5" fmla="*/ 299277 w 857250"/>
              <a:gd name="connsiteY5" fmla="*/ 248879 h 857250"/>
              <a:gd name="connsiteX6" fmla="*/ 345665 w 857250"/>
              <a:gd name="connsiteY6" fmla="*/ 152092 h 857250"/>
              <a:gd name="connsiteX7" fmla="*/ 345665 w 857250"/>
              <a:gd name="connsiteY7" fmla="*/ 105013 h 857250"/>
              <a:gd name="connsiteX8" fmla="*/ 240652 w 857250"/>
              <a:gd name="connsiteY8" fmla="*/ 0 h 857250"/>
              <a:gd name="connsiteX9" fmla="*/ 201785 w 857250"/>
              <a:gd name="connsiteY9" fmla="*/ 0 h 857250"/>
              <a:gd name="connsiteX10" fmla="*/ 96786 w 857250"/>
              <a:gd name="connsiteY10" fmla="*/ 105013 h 857250"/>
              <a:gd name="connsiteX11" fmla="*/ 96786 w 857250"/>
              <a:gd name="connsiteY11" fmla="*/ 152092 h 857250"/>
              <a:gd name="connsiteX12" fmla="*/ 143175 w 857250"/>
              <a:gd name="connsiteY12" fmla="*/ 248879 h 857250"/>
              <a:gd name="connsiteX13" fmla="*/ 124439 w 857250"/>
              <a:gd name="connsiteY13" fmla="*/ 248879 h 857250"/>
              <a:gd name="connsiteX14" fmla="*/ 0 w 857250"/>
              <a:gd name="connsiteY14" fmla="*/ 373319 h 857250"/>
              <a:gd name="connsiteX15" fmla="*/ 0 w 857250"/>
              <a:gd name="connsiteY15" fmla="*/ 511585 h 857250"/>
              <a:gd name="connsiteX16" fmla="*/ 82960 w 857250"/>
              <a:gd name="connsiteY16" fmla="*/ 594545 h 857250"/>
              <a:gd name="connsiteX17" fmla="*/ 82960 w 857250"/>
              <a:gd name="connsiteY17" fmla="*/ 857250 h 857250"/>
              <a:gd name="connsiteX18" fmla="*/ 359492 w 857250"/>
              <a:gd name="connsiteY18" fmla="*/ 857250 h 857250"/>
              <a:gd name="connsiteX19" fmla="*/ 359492 w 857250"/>
              <a:gd name="connsiteY19" fmla="*/ 407705 h 857250"/>
              <a:gd name="connsiteX20" fmla="*/ 394944 w 857250"/>
              <a:gd name="connsiteY20" fmla="*/ 464436 h 857250"/>
              <a:gd name="connsiteX21" fmla="*/ 430119 w 857250"/>
              <a:gd name="connsiteY21" fmla="*/ 483931 h 857250"/>
              <a:gd name="connsiteX22" fmla="*/ 497758 w 857250"/>
              <a:gd name="connsiteY22" fmla="*/ 483931 h 857250"/>
              <a:gd name="connsiteX23" fmla="*/ 553064 w 857250"/>
              <a:gd name="connsiteY23" fmla="*/ 428625 h 857250"/>
              <a:gd name="connsiteX24" fmla="*/ 545377 w 857250"/>
              <a:gd name="connsiteY24" fmla="*/ 400972 h 857250"/>
              <a:gd name="connsiteX25" fmla="*/ 594545 w 857250"/>
              <a:gd name="connsiteY25" fmla="*/ 400972 h 857250"/>
              <a:gd name="connsiteX26" fmla="*/ 594545 w 857250"/>
              <a:gd name="connsiteY26" fmla="*/ 553064 h 857250"/>
              <a:gd name="connsiteX27" fmla="*/ 553064 w 857250"/>
              <a:gd name="connsiteY27" fmla="*/ 553064 h 857250"/>
              <a:gd name="connsiteX28" fmla="*/ 539238 w 857250"/>
              <a:gd name="connsiteY28" fmla="*/ 553064 h 857250"/>
              <a:gd name="connsiteX29" fmla="*/ 483931 w 857250"/>
              <a:gd name="connsiteY29" fmla="*/ 553064 h 857250"/>
              <a:gd name="connsiteX30" fmla="*/ 470104 w 857250"/>
              <a:gd name="connsiteY30" fmla="*/ 553064 h 857250"/>
              <a:gd name="connsiteX31" fmla="*/ 414799 w 857250"/>
              <a:gd name="connsiteY31" fmla="*/ 553064 h 857250"/>
              <a:gd name="connsiteX32" fmla="*/ 414799 w 857250"/>
              <a:gd name="connsiteY32" fmla="*/ 636024 h 857250"/>
              <a:gd name="connsiteX33" fmla="*/ 470104 w 857250"/>
              <a:gd name="connsiteY33" fmla="*/ 636024 h 857250"/>
              <a:gd name="connsiteX34" fmla="*/ 470104 w 857250"/>
              <a:gd name="connsiteY34" fmla="*/ 663677 h 857250"/>
              <a:gd name="connsiteX35" fmla="*/ 414799 w 857250"/>
              <a:gd name="connsiteY35" fmla="*/ 663677 h 857250"/>
              <a:gd name="connsiteX36" fmla="*/ 414799 w 857250"/>
              <a:gd name="connsiteY36" fmla="*/ 746637 h 857250"/>
              <a:gd name="connsiteX37" fmla="*/ 470104 w 857250"/>
              <a:gd name="connsiteY37" fmla="*/ 746637 h 857250"/>
              <a:gd name="connsiteX38" fmla="*/ 470104 w 857250"/>
              <a:gd name="connsiteY38" fmla="*/ 774290 h 857250"/>
              <a:gd name="connsiteX39" fmla="*/ 414799 w 857250"/>
              <a:gd name="connsiteY39" fmla="*/ 774290 h 857250"/>
              <a:gd name="connsiteX40" fmla="*/ 414799 w 857250"/>
              <a:gd name="connsiteY40" fmla="*/ 857250 h 857250"/>
              <a:gd name="connsiteX41" fmla="*/ 470104 w 857250"/>
              <a:gd name="connsiteY41" fmla="*/ 857250 h 857250"/>
              <a:gd name="connsiteX42" fmla="*/ 483931 w 857250"/>
              <a:gd name="connsiteY42" fmla="*/ 857250 h 857250"/>
              <a:gd name="connsiteX43" fmla="*/ 539238 w 857250"/>
              <a:gd name="connsiteY43" fmla="*/ 857250 h 857250"/>
              <a:gd name="connsiteX44" fmla="*/ 553064 w 857250"/>
              <a:gd name="connsiteY44" fmla="*/ 857250 h 857250"/>
              <a:gd name="connsiteX45" fmla="*/ 718984 w 857250"/>
              <a:gd name="connsiteY45" fmla="*/ 857250 h 857250"/>
              <a:gd name="connsiteX46" fmla="*/ 732811 w 857250"/>
              <a:gd name="connsiteY46" fmla="*/ 857250 h 857250"/>
              <a:gd name="connsiteX47" fmla="*/ 788117 w 857250"/>
              <a:gd name="connsiteY47" fmla="*/ 857250 h 857250"/>
              <a:gd name="connsiteX48" fmla="*/ 801944 w 857250"/>
              <a:gd name="connsiteY48" fmla="*/ 857250 h 857250"/>
              <a:gd name="connsiteX49" fmla="*/ 857250 w 857250"/>
              <a:gd name="connsiteY49" fmla="*/ 857250 h 857250"/>
              <a:gd name="connsiteX50" fmla="*/ 857250 w 857250"/>
              <a:gd name="connsiteY50" fmla="*/ 774290 h 857250"/>
              <a:gd name="connsiteX51" fmla="*/ 801944 w 857250"/>
              <a:gd name="connsiteY51" fmla="*/ 774290 h 857250"/>
              <a:gd name="connsiteX52" fmla="*/ 801944 w 857250"/>
              <a:gd name="connsiteY52" fmla="*/ 746637 h 857250"/>
              <a:gd name="connsiteX53" fmla="*/ 857250 w 857250"/>
              <a:gd name="connsiteY53" fmla="*/ 746637 h 857250"/>
              <a:gd name="connsiteX54" fmla="*/ 857250 w 857250"/>
              <a:gd name="connsiteY54" fmla="*/ 663677 h 857250"/>
              <a:gd name="connsiteX55" fmla="*/ 801944 w 857250"/>
              <a:gd name="connsiteY55" fmla="*/ 663677 h 857250"/>
              <a:gd name="connsiteX56" fmla="*/ 801944 w 857250"/>
              <a:gd name="connsiteY56" fmla="*/ 636024 h 857250"/>
              <a:gd name="connsiteX57" fmla="*/ 857250 w 857250"/>
              <a:gd name="connsiteY57" fmla="*/ 636024 h 857250"/>
              <a:gd name="connsiteX58" fmla="*/ 857250 w 857250"/>
              <a:gd name="connsiteY58" fmla="*/ 553064 h 857250"/>
              <a:gd name="connsiteX59" fmla="*/ 801944 w 857250"/>
              <a:gd name="connsiteY59" fmla="*/ 553064 h 857250"/>
              <a:gd name="connsiteX60" fmla="*/ 788117 w 857250"/>
              <a:gd name="connsiteY60" fmla="*/ 553064 h 857250"/>
              <a:gd name="connsiteX61" fmla="*/ 732811 w 857250"/>
              <a:gd name="connsiteY61" fmla="*/ 553064 h 857250"/>
              <a:gd name="connsiteX62" fmla="*/ 718984 w 857250"/>
              <a:gd name="connsiteY62" fmla="*/ 553064 h 857250"/>
              <a:gd name="connsiteX63" fmla="*/ 677504 w 857250"/>
              <a:gd name="connsiteY63" fmla="*/ 553064 h 857250"/>
              <a:gd name="connsiteX64" fmla="*/ 677504 w 857250"/>
              <a:gd name="connsiteY64" fmla="*/ 400972 h 857250"/>
              <a:gd name="connsiteX65" fmla="*/ 857250 w 857250"/>
              <a:gd name="connsiteY65" fmla="*/ 400972 h 857250"/>
              <a:gd name="connsiteX66" fmla="*/ 857250 w 857250"/>
              <a:gd name="connsiteY66" fmla="*/ 400972 h 857250"/>
              <a:gd name="connsiteX67" fmla="*/ 470104 w 857250"/>
              <a:gd name="connsiteY67" fmla="*/ 829597 h 857250"/>
              <a:gd name="connsiteX68" fmla="*/ 442451 w 857250"/>
              <a:gd name="connsiteY68" fmla="*/ 829597 h 857250"/>
              <a:gd name="connsiteX69" fmla="*/ 442451 w 857250"/>
              <a:gd name="connsiteY69" fmla="*/ 801944 h 857250"/>
              <a:gd name="connsiteX70" fmla="*/ 470104 w 857250"/>
              <a:gd name="connsiteY70" fmla="*/ 801944 h 857250"/>
              <a:gd name="connsiteX71" fmla="*/ 470104 w 857250"/>
              <a:gd name="connsiteY71" fmla="*/ 829597 h 857250"/>
              <a:gd name="connsiteX72" fmla="*/ 470104 w 857250"/>
              <a:gd name="connsiteY72" fmla="*/ 718984 h 857250"/>
              <a:gd name="connsiteX73" fmla="*/ 442451 w 857250"/>
              <a:gd name="connsiteY73" fmla="*/ 718984 h 857250"/>
              <a:gd name="connsiteX74" fmla="*/ 442451 w 857250"/>
              <a:gd name="connsiteY74" fmla="*/ 691330 h 857250"/>
              <a:gd name="connsiteX75" fmla="*/ 470104 w 857250"/>
              <a:gd name="connsiteY75" fmla="*/ 691330 h 857250"/>
              <a:gd name="connsiteX76" fmla="*/ 470104 w 857250"/>
              <a:gd name="connsiteY76" fmla="*/ 718984 h 857250"/>
              <a:gd name="connsiteX77" fmla="*/ 470104 w 857250"/>
              <a:gd name="connsiteY77" fmla="*/ 608371 h 857250"/>
              <a:gd name="connsiteX78" fmla="*/ 442451 w 857250"/>
              <a:gd name="connsiteY78" fmla="*/ 608371 h 857250"/>
              <a:gd name="connsiteX79" fmla="*/ 442451 w 857250"/>
              <a:gd name="connsiteY79" fmla="*/ 580717 h 857250"/>
              <a:gd name="connsiteX80" fmla="*/ 470104 w 857250"/>
              <a:gd name="connsiteY80" fmla="*/ 580717 h 857250"/>
              <a:gd name="connsiteX81" fmla="*/ 470104 w 857250"/>
              <a:gd name="connsiteY81" fmla="*/ 608371 h 857250"/>
              <a:gd name="connsiteX82" fmla="*/ 525411 w 857250"/>
              <a:gd name="connsiteY82" fmla="*/ 829597 h 857250"/>
              <a:gd name="connsiteX83" fmla="*/ 497758 w 857250"/>
              <a:gd name="connsiteY83" fmla="*/ 829597 h 857250"/>
              <a:gd name="connsiteX84" fmla="*/ 497758 w 857250"/>
              <a:gd name="connsiteY84" fmla="*/ 580717 h 857250"/>
              <a:gd name="connsiteX85" fmla="*/ 525411 w 857250"/>
              <a:gd name="connsiteY85" fmla="*/ 580717 h 857250"/>
              <a:gd name="connsiteX86" fmla="*/ 525411 w 857250"/>
              <a:gd name="connsiteY86" fmla="*/ 829597 h 857250"/>
              <a:gd name="connsiteX87" fmla="*/ 801944 w 857250"/>
              <a:gd name="connsiteY87" fmla="*/ 580717 h 857250"/>
              <a:gd name="connsiteX88" fmla="*/ 829597 w 857250"/>
              <a:gd name="connsiteY88" fmla="*/ 580717 h 857250"/>
              <a:gd name="connsiteX89" fmla="*/ 829597 w 857250"/>
              <a:gd name="connsiteY89" fmla="*/ 608371 h 857250"/>
              <a:gd name="connsiteX90" fmla="*/ 801944 w 857250"/>
              <a:gd name="connsiteY90" fmla="*/ 608371 h 857250"/>
              <a:gd name="connsiteX91" fmla="*/ 801944 w 857250"/>
              <a:gd name="connsiteY91" fmla="*/ 580717 h 857250"/>
              <a:gd name="connsiteX92" fmla="*/ 801944 w 857250"/>
              <a:gd name="connsiteY92" fmla="*/ 691330 h 857250"/>
              <a:gd name="connsiteX93" fmla="*/ 829597 w 857250"/>
              <a:gd name="connsiteY93" fmla="*/ 691330 h 857250"/>
              <a:gd name="connsiteX94" fmla="*/ 829597 w 857250"/>
              <a:gd name="connsiteY94" fmla="*/ 718984 h 857250"/>
              <a:gd name="connsiteX95" fmla="*/ 801944 w 857250"/>
              <a:gd name="connsiteY95" fmla="*/ 718984 h 857250"/>
              <a:gd name="connsiteX96" fmla="*/ 801944 w 857250"/>
              <a:gd name="connsiteY96" fmla="*/ 691330 h 857250"/>
              <a:gd name="connsiteX97" fmla="*/ 801944 w 857250"/>
              <a:gd name="connsiteY97" fmla="*/ 801944 h 857250"/>
              <a:gd name="connsiteX98" fmla="*/ 829597 w 857250"/>
              <a:gd name="connsiteY98" fmla="*/ 801944 h 857250"/>
              <a:gd name="connsiteX99" fmla="*/ 829597 w 857250"/>
              <a:gd name="connsiteY99" fmla="*/ 829597 h 857250"/>
              <a:gd name="connsiteX100" fmla="*/ 801944 w 857250"/>
              <a:gd name="connsiteY100" fmla="*/ 829597 h 857250"/>
              <a:gd name="connsiteX101" fmla="*/ 801944 w 857250"/>
              <a:gd name="connsiteY101" fmla="*/ 801944 h 857250"/>
              <a:gd name="connsiteX102" fmla="*/ 746637 w 857250"/>
              <a:gd name="connsiteY102" fmla="*/ 580717 h 857250"/>
              <a:gd name="connsiteX103" fmla="*/ 774290 w 857250"/>
              <a:gd name="connsiteY103" fmla="*/ 580717 h 857250"/>
              <a:gd name="connsiteX104" fmla="*/ 774290 w 857250"/>
              <a:gd name="connsiteY104" fmla="*/ 829597 h 857250"/>
              <a:gd name="connsiteX105" fmla="*/ 746637 w 857250"/>
              <a:gd name="connsiteY105" fmla="*/ 829597 h 857250"/>
              <a:gd name="connsiteX106" fmla="*/ 746637 w 857250"/>
              <a:gd name="connsiteY106" fmla="*/ 580717 h 857250"/>
              <a:gd name="connsiteX107" fmla="*/ 201800 w 857250"/>
              <a:gd name="connsiteY107" fmla="*/ 27653 h 857250"/>
              <a:gd name="connsiteX108" fmla="*/ 240666 w 857250"/>
              <a:gd name="connsiteY108" fmla="*/ 27653 h 857250"/>
              <a:gd name="connsiteX109" fmla="*/ 317569 w 857250"/>
              <a:gd name="connsiteY109" fmla="*/ 96786 h 857250"/>
              <a:gd name="connsiteX110" fmla="*/ 301822 w 857250"/>
              <a:gd name="connsiteY110" fmla="*/ 96786 h 857250"/>
              <a:gd name="connsiteX111" fmla="*/ 292046 w 857250"/>
              <a:gd name="connsiteY111" fmla="*/ 92735 h 857250"/>
              <a:gd name="connsiteX112" fmla="*/ 262705 w 857250"/>
              <a:gd name="connsiteY112" fmla="*/ 63409 h 857250"/>
              <a:gd name="connsiteX113" fmla="*/ 233380 w 857250"/>
              <a:gd name="connsiteY113" fmla="*/ 92735 h 857250"/>
              <a:gd name="connsiteX114" fmla="*/ 223604 w 857250"/>
              <a:gd name="connsiteY114" fmla="*/ 96786 h 857250"/>
              <a:gd name="connsiteX115" fmla="*/ 124896 w 857250"/>
              <a:gd name="connsiteY115" fmla="*/ 96786 h 857250"/>
              <a:gd name="connsiteX116" fmla="*/ 201800 w 857250"/>
              <a:gd name="connsiteY116" fmla="*/ 27653 h 857250"/>
              <a:gd name="connsiteX117" fmla="*/ 124439 w 857250"/>
              <a:gd name="connsiteY117" fmla="*/ 152092 h 857250"/>
              <a:gd name="connsiteX118" fmla="*/ 124439 w 857250"/>
              <a:gd name="connsiteY118" fmla="*/ 124439 h 857250"/>
              <a:gd name="connsiteX119" fmla="*/ 223604 w 857250"/>
              <a:gd name="connsiteY119" fmla="*/ 124439 h 857250"/>
              <a:gd name="connsiteX120" fmla="*/ 252931 w 857250"/>
              <a:gd name="connsiteY120" fmla="*/ 112285 h 857250"/>
              <a:gd name="connsiteX121" fmla="*/ 262705 w 857250"/>
              <a:gd name="connsiteY121" fmla="*/ 102511 h 857250"/>
              <a:gd name="connsiteX122" fmla="*/ 272481 w 857250"/>
              <a:gd name="connsiteY122" fmla="*/ 112285 h 857250"/>
              <a:gd name="connsiteX123" fmla="*/ 301807 w 857250"/>
              <a:gd name="connsiteY123" fmla="*/ 124439 h 857250"/>
              <a:gd name="connsiteX124" fmla="*/ 318012 w 857250"/>
              <a:gd name="connsiteY124" fmla="*/ 124439 h 857250"/>
              <a:gd name="connsiteX125" fmla="*/ 318012 w 857250"/>
              <a:gd name="connsiteY125" fmla="*/ 152092 h 857250"/>
              <a:gd name="connsiteX126" fmla="*/ 221226 w 857250"/>
              <a:gd name="connsiteY126" fmla="*/ 248879 h 857250"/>
              <a:gd name="connsiteX127" fmla="*/ 124439 w 857250"/>
              <a:gd name="connsiteY127" fmla="*/ 152092 h 857250"/>
              <a:gd name="connsiteX128" fmla="*/ 221226 w 857250"/>
              <a:gd name="connsiteY128" fmla="*/ 353961 h 857250"/>
              <a:gd name="connsiteX129" fmla="*/ 276533 w 857250"/>
              <a:gd name="connsiteY129" fmla="*/ 284842 h 857250"/>
              <a:gd name="connsiteX130" fmla="*/ 276533 w 857250"/>
              <a:gd name="connsiteY130" fmla="*/ 539238 h 857250"/>
              <a:gd name="connsiteX131" fmla="*/ 165920 w 857250"/>
              <a:gd name="connsiteY131" fmla="*/ 539238 h 857250"/>
              <a:gd name="connsiteX132" fmla="*/ 165920 w 857250"/>
              <a:gd name="connsiteY132" fmla="*/ 284842 h 857250"/>
              <a:gd name="connsiteX133" fmla="*/ 221226 w 857250"/>
              <a:gd name="connsiteY133" fmla="*/ 353961 h 857250"/>
              <a:gd name="connsiteX134" fmla="*/ 194693 w 857250"/>
              <a:gd name="connsiteY134" fmla="*/ 276533 h 857250"/>
              <a:gd name="connsiteX135" fmla="*/ 247760 w 857250"/>
              <a:gd name="connsiteY135" fmla="*/ 276533 h 857250"/>
              <a:gd name="connsiteX136" fmla="*/ 221226 w 857250"/>
              <a:gd name="connsiteY136" fmla="*/ 309703 h 857250"/>
              <a:gd name="connsiteX137" fmla="*/ 194693 w 857250"/>
              <a:gd name="connsiteY137" fmla="*/ 276533 h 857250"/>
              <a:gd name="connsiteX138" fmla="*/ 82960 w 857250"/>
              <a:gd name="connsiteY138" fmla="*/ 566891 h 857250"/>
              <a:gd name="connsiteX139" fmla="*/ 35341 w 857250"/>
              <a:gd name="connsiteY139" fmla="*/ 539238 h 857250"/>
              <a:gd name="connsiteX140" fmla="*/ 82960 w 857250"/>
              <a:gd name="connsiteY140" fmla="*/ 539238 h 857250"/>
              <a:gd name="connsiteX141" fmla="*/ 82960 w 857250"/>
              <a:gd name="connsiteY141" fmla="*/ 566891 h 857250"/>
              <a:gd name="connsiteX142" fmla="*/ 82960 w 857250"/>
              <a:gd name="connsiteY142" fmla="*/ 511585 h 857250"/>
              <a:gd name="connsiteX143" fmla="*/ 27653 w 857250"/>
              <a:gd name="connsiteY143" fmla="*/ 511585 h 857250"/>
              <a:gd name="connsiteX144" fmla="*/ 27653 w 857250"/>
              <a:gd name="connsiteY144" fmla="*/ 373319 h 857250"/>
              <a:gd name="connsiteX145" fmla="*/ 124439 w 857250"/>
              <a:gd name="connsiteY145" fmla="*/ 276533 h 857250"/>
              <a:gd name="connsiteX146" fmla="*/ 138266 w 857250"/>
              <a:gd name="connsiteY146" fmla="*/ 276533 h 857250"/>
              <a:gd name="connsiteX147" fmla="*/ 138266 w 857250"/>
              <a:gd name="connsiteY147" fmla="*/ 539238 h 857250"/>
              <a:gd name="connsiteX148" fmla="*/ 110613 w 857250"/>
              <a:gd name="connsiteY148" fmla="*/ 539238 h 857250"/>
              <a:gd name="connsiteX149" fmla="*/ 110613 w 857250"/>
              <a:gd name="connsiteY149" fmla="*/ 345665 h 857250"/>
              <a:gd name="connsiteX150" fmla="*/ 82960 w 857250"/>
              <a:gd name="connsiteY150" fmla="*/ 345665 h 857250"/>
              <a:gd name="connsiteX151" fmla="*/ 82960 w 857250"/>
              <a:gd name="connsiteY151" fmla="*/ 511585 h 857250"/>
              <a:gd name="connsiteX152" fmla="*/ 207399 w 857250"/>
              <a:gd name="connsiteY152" fmla="*/ 829597 h 857250"/>
              <a:gd name="connsiteX153" fmla="*/ 110613 w 857250"/>
              <a:gd name="connsiteY153" fmla="*/ 829597 h 857250"/>
              <a:gd name="connsiteX154" fmla="*/ 110613 w 857250"/>
              <a:gd name="connsiteY154" fmla="*/ 801944 h 857250"/>
              <a:gd name="connsiteX155" fmla="*/ 207399 w 857250"/>
              <a:gd name="connsiteY155" fmla="*/ 801944 h 857250"/>
              <a:gd name="connsiteX156" fmla="*/ 207399 w 857250"/>
              <a:gd name="connsiteY156" fmla="*/ 829597 h 857250"/>
              <a:gd name="connsiteX157" fmla="*/ 331839 w 857250"/>
              <a:gd name="connsiteY157" fmla="*/ 829597 h 857250"/>
              <a:gd name="connsiteX158" fmla="*/ 235052 w 857250"/>
              <a:gd name="connsiteY158" fmla="*/ 829597 h 857250"/>
              <a:gd name="connsiteX159" fmla="*/ 235052 w 857250"/>
              <a:gd name="connsiteY159" fmla="*/ 801944 h 857250"/>
              <a:gd name="connsiteX160" fmla="*/ 331839 w 857250"/>
              <a:gd name="connsiteY160" fmla="*/ 801944 h 857250"/>
              <a:gd name="connsiteX161" fmla="*/ 331839 w 857250"/>
              <a:gd name="connsiteY161" fmla="*/ 829597 h 857250"/>
              <a:gd name="connsiteX162" fmla="*/ 331839 w 857250"/>
              <a:gd name="connsiteY162" fmla="*/ 774290 h 857250"/>
              <a:gd name="connsiteX163" fmla="*/ 235052 w 857250"/>
              <a:gd name="connsiteY163" fmla="*/ 774290 h 857250"/>
              <a:gd name="connsiteX164" fmla="*/ 235052 w 857250"/>
              <a:gd name="connsiteY164" fmla="*/ 622198 h 857250"/>
              <a:gd name="connsiteX165" fmla="*/ 207399 w 857250"/>
              <a:gd name="connsiteY165" fmla="*/ 622198 h 857250"/>
              <a:gd name="connsiteX166" fmla="*/ 207399 w 857250"/>
              <a:gd name="connsiteY166" fmla="*/ 774290 h 857250"/>
              <a:gd name="connsiteX167" fmla="*/ 110613 w 857250"/>
              <a:gd name="connsiteY167" fmla="*/ 774290 h 857250"/>
              <a:gd name="connsiteX168" fmla="*/ 110613 w 857250"/>
              <a:gd name="connsiteY168" fmla="*/ 566891 h 857250"/>
              <a:gd name="connsiteX169" fmla="*/ 331839 w 857250"/>
              <a:gd name="connsiteY169" fmla="*/ 566891 h 857250"/>
              <a:gd name="connsiteX170" fmla="*/ 331839 w 857250"/>
              <a:gd name="connsiteY170" fmla="*/ 774290 h 857250"/>
              <a:gd name="connsiteX171" fmla="*/ 470104 w 857250"/>
              <a:gd name="connsiteY171" fmla="*/ 456278 h 857250"/>
              <a:gd name="connsiteX172" fmla="*/ 430119 w 857250"/>
              <a:gd name="connsiteY172" fmla="*/ 456278 h 857250"/>
              <a:gd name="connsiteX173" fmla="*/ 418393 w 857250"/>
              <a:gd name="connsiteY173" fmla="*/ 449766 h 857250"/>
              <a:gd name="connsiteX174" fmla="*/ 359492 w 857250"/>
              <a:gd name="connsiteY174" fmla="*/ 355523 h 857250"/>
              <a:gd name="connsiteX175" fmla="*/ 359492 w 857250"/>
              <a:gd name="connsiteY175" fmla="*/ 345665 h 857250"/>
              <a:gd name="connsiteX176" fmla="*/ 331839 w 857250"/>
              <a:gd name="connsiteY176" fmla="*/ 345665 h 857250"/>
              <a:gd name="connsiteX177" fmla="*/ 331839 w 857250"/>
              <a:gd name="connsiteY177" fmla="*/ 539238 h 857250"/>
              <a:gd name="connsiteX178" fmla="*/ 304186 w 857250"/>
              <a:gd name="connsiteY178" fmla="*/ 539238 h 857250"/>
              <a:gd name="connsiteX179" fmla="*/ 304186 w 857250"/>
              <a:gd name="connsiteY179" fmla="*/ 276533 h 857250"/>
              <a:gd name="connsiteX180" fmla="*/ 313919 w 857250"/>
              <a:gd name="connsiteY180" fmla="*/ 276533 h 857250"/>
              <a:gd name="connsiteX181" fmla="*/ 410623 w 857250"/>
              <a:gd name="connsiteY181" fmla="*/ 333415 h 857250"/>
              <a:gd name="connsiteX182" fmla="*/ 448134 w 857250"/>
              <a:gd name="connsiteY182" fmla="*/ 400972 h 857250"/>
              <a:gd name="connsiteX183" fmla="*/ 470104 w 857250"/>
              <a:gd name="connsiteY183" fmla="*/ 400972 h 857250"/>
              <a:gd name="connsiteX184" fmla="*/ 470104 w 857250"/>
              <a:gd name="connsiteY184" fmla="*/ 456278 h 857250"/>
              <a:gd name="connsiteX185" fmla="*/ 497758 w 857250"/>
              <a:gd name="connsiteY185" fmla="*/ 456278 h 857250"/>
              <a:gd name="connsiteX186" fmla="*/ 497758 w 857250"/>
              <a:gd name="connsiteY186" fmla="*/ 400972 h 857250"/>
              <a:gd name="connsiteX187" fmla="*/ 525411 w 857250"/>
              <a:gd name="connsiteY187" fmla="*/ 428625 h 857250"/>
              <a:gd name="connsiteX188" fmla="*/ 497758 w 857250"/>
              <a:gd name="connsiteY188" fmla="*/ 456278 h 857250"/>
              <a:gd name="connsiteX189" fmla="*/ 718984 w 857250"/>
              <a:gd name="connsiteY189" fmla="*/ 829597 h 857250"/>
              <a:gd name="connsiteX190" fmla="*/ 553064 w 857250"/>
              <a:gd name="connsiteY190" fmla="*/ 829597 h 857250"/>
              <a:gd name="connsiteX191" fmla="*/ 553064 w 857250"/>
              <a:gd name="connsiteY191" fmla="*/ 801944 h 857250"/>
              <a:gd name="connsiteX192" fmla="*/ 718984 w 857250"/>
              <a:gd name="connsiteY192" fmla="*/ 801944 h 857250"/>
              <a:gd name="connsiteX193" fmla="*/ 718984 w 857250"/>
              <a:gd name="connsiteY193" fmla="*/ 829597 h 857250"/>
              <a:gd name="connsiteX194" fmla="*/ 718984 w 857250"/>
              <a:gd name="connsiteY194" fmla="*/ 774290 h 857250"/>
              <a:gd name="connsiteX195" fmla="*/ 553064 w 857250"/>
              <a:gd name="connsiteY195" fmla="*/ 774290 h 857250"/>
              <a:gd name="connsiteX196" fmla="*/ 553064 w 857250"/>
              <a:gd name="connsiteY196" fmla="*/ 746637 h 857250"/>
              <a:gd name="connsiteX197" fmla="*/ 718984 w 857250"/>
              <a:gd name="connsiteY197" fmla="*/ 746637 h 857250"/>
              <a:gd name="connsiteX198" fmla="*/ 718984 w 857250"/>
              <a:gd name="connsiteY198" fmla="*/ 774290 h 857250"/>
              <a:gd name="connsiteX199" fmla="*/ 718984 w 857250"/>
              <a:gd name="connsiteY199" fmla="*/ 718984 h 857250"/>
              <a:gd name="connsiteX200" fmla="*/ 553064 w 857250"/>
              <a:gd name="connsiteY200" fmla="*/ 718984 h 857250"/>
              <a:gd name="connsiteX201" fmla="*/ 553064 w 857250"/>
              <a:gd name="connsiteY201" fmla="*/ 691330 h 857250"/>
              <a:gd name="connsiteX202" fmla="*/ 718984 w 857250"/>
              <a:gd name="connsiteY202" fmla="*/ 691330 h 857250"/>
              <a:gd name="connsiteX203" fmla="*/ 718984 w 857250"/>
              <a:gd name="connsiteY203" fmla="*/ 718984 h 857250"/>
              <a:gd name="connsiteX204" fmla="*/ 718984 w 857250"/>
              <a:gd name="connsiteY204" fmla="*/ 663677 h 857250"/>
              <a:gd name="connsiteX205" fmla="*/ 553064 w 857250"/>
              <a:gd name="connsiteY205" fmla="*/ 663677 h 857250"/>
              <a:gd name="connsiteX206" fmla="*/ 553064 w 857250"/>
              <a:gd name="connsiteY206" fmla="*/ 636024 h 857250"/>
              <a:gd name="connsiteX207" fmla="*/ 718984 w 857250"/>
              <a:gd name="connsiteY207" fmla="*/ 636024 h 857250"/>
              <a:gd name="connsiteX208" fmla="*/ 718984 w 857250"/>
              <a:gd name="connsiteY208" fmla="*/ 663677 h 857250"/>
              <a:gd name="connsiteX209" fmla="*/ 718984 w 857250"/>
              <a:gd name="connsiteY209" fmla="*/ 580717 h 857250"/>
              <a:gd name="connsiteX210" fmla="*/ 718984 w 857250"/>
              <a:gd name="connsiteY210" fmla="*/ 608371 h 857250"/>
              <a:gd name="connsiteX211" fmla="*/ 553064 w 857250"/>
              <a:gd name="connsiteY211" fmla="*/ 608371 h 857250"/>
              <a:gd name="connsiteX212" fmla="*/ 553064 w 857250"/>
              <a:gd name="connsiteY212" fmla="*/ 580717 h 857250"/>
              <a:gd name="connsiteX213" fmla="*/ 718984 w 857250"/>
              <a:gd name="connsiteY213" fmla="*/ 580717 h 857250"/>
              <a:gd name="connsiteX214" fmla="*/ 622198 w 857250"/>
              <a:gd name="connsiteY214" fmla="*/ 553064 h 857250"/>
              <a:gd name="connsiteX215" fmla="*/ 622198 w 857250"/>
              <a:gd name="connsiteY215" fmla="*/ 400972 h 857250"/>
              <a:gd name="connsiteX216" fmla="*/ 649851 w 857250"/>
              <a:gd name="connsiteY216" fmla="*/ 400972 h 857250"/>
              <a:gd name="connsiteX217" fmla="*/ 649851 w 857250"/>
              <a:gd name="connsiteY217" fmla="*/ 553064 h 857250"/>
              <a:gd name="connsiteX218" fmla="*/ 622198 w 857250"/>
              <a:gd name="connsiteY218" fmla="*/ 553064 h 857250"/>
              <a:gd name="connsiteX219" fmla="*/ 829597 w 857250"/>
              <a:gd name="connsiteY219" fmla="*/ 110613 h 857250"/>
              <a:gd name="connsiteX220" fmla="*/ 829597 w 857250"/>
              <a:gd name="connsiteY220" fmla="*/ 373319 h 857250"/>
              <a:gd name="connsiteX221" fmla="*/ 464422 w 857250"/>
              <a:gd name="connsiteY221" fmla="*/ 373319 h 857250"/>
              <a:gd name="connsiteX222" fmla="*/ 441387 w 857250"/>
              <a:gd name="connsiteY222" fmla="*/ 331839 h 857250"/>
              <a:gd name="connsiteX223" fmla="*/ 442451 w 857250"/>
              <a:gd name="connsiteY223" fmla="*/ 331839 h 857250"/>
              <a:gd name="connsiteX224" fmla="*/ 442451 w 857250"/>
              <a:gd name="connsiteY224" fmla="*/ 110613 h 857250"/>
              <a:gd name="connsiteX225" fmla="*/ 829597 w 857250"/>
              <a:gd name="connsiteY225" fmla="*/ 110613 h 857250"/>
              <a:gd name="connsiteX226" fmla="*/ 539238 w 857250"/>
              <a:gd name="connsiteY226" fmla="*/ 165920 h 857250"/>
              <a:gd name="connsiteX227" fmla="*/ 511585 w 857250"/>
              <a:gd name="connsiteY227" fmla="*/ 165920 h 857250"/>
              <a:gd name="connsiteX228" fmla="*/ 511585 w 857250"/>
              <a:gd name="connsiteY228" fmla="*/ 209362 h 857250"/>
              <a:gd name="connsiteX229" fmla="*/ 470104 w 857250"/>
              <a:gd name="connsiteY229" fmla="*/ 262705 h 857250"/>
              <a:gd name="connsiteX230" fmla="*/ 525411 w 857250"/>
              <a:gd name="connsiteY230" fmla="*/ 318012 h 857250"/>
              <a:gd name="connsiteX231" fmla="*/ 580717 w 857250"/>
              <a:gd name="connsiteY231" fmla="*/ 262705 h 857250"/>
              <a:gd name="connsiteX232" fmla="*/ 547091 w 857250"/>
              <a:gd name="connsiteY232" fmla="*/ 211838 h 857250"/>
              <a:gd name="connsiteX233" fmla="*/ 580717 w 857250"/>
              <a:gd name="connsiteY233" fmla="*/ 207399 h 857250"/>
              <a:gd name="connsiteX234" fmla="*/ 580717 w 857250"/>
              <a:gd name="connsiteY234" fmla="*/ 179746 h 857250"/>
              <a:gd name="connsiteX235" fmla="*/ 539238 w 857250"/>
              <a:gd name="connsiteY235" fmla="*/ 185263 h 857250"/>
              <a:gd name="connsiteX236" fmla="*/ 539238 w 857250"/>
              <a:gd name="connsiteY236" fmla="*/ 165920 h 857250"/>
              <a:gd name="connsiteX237" fmla="*/ 774290 w 857250"/>
              <a:gd name="connsiteY237" fmla="*/ 165920 h 857250"/>
              <a:gd name="connsiteX238" fmla="*/ 691330 w 857250"/>
              <a:gd name="connsiteY238" fmla="*/ 165920 h 857250"/>
              <a:gd name="connsiteX239" fmla="*/ 691330 w 857250"/>
              <a:gd name="connsiteY239" fmla="*/ 248879 h 857250"/>
              <a:gd name="connsiteX240" fmla="*/ 739724 w 857250"/>
              <a:gd name="connsiteY240" fmla="*/ 248879 h 857250"/>
              <a:gd name="connsiteX241" fmla="*/ 760464 w 857250"/>
              <a:gd name="connsiteY241" fmla="*/ 269618 h 857250"/>
              <a:gd name="connsiteX242" fmla="*/ 739724 w 857250"/>
              <a:gd name="connsiteY242" fmla="*/ 290359 h 857250"/>
              <a:gd name="connsiteX243" fmla="*/ 691330 w 857250"/>
              <a:gd name="connsiteY243" fmla="*/ 290359 h 857250"/>
              <a:gd name="connsiteX244" fmla="*/ 691330 w 857250"/>
              <a:gd name="connsiteY244" fmla="*/ 318012 h 857250"/>
              <a:gd name="connsiteX245" fmla="*/ 739724 w 857250"/>
              <a:gd name="connsiteY245" fmla="*/ 318012 h 857250"/>
              <a:gd name="connsiteX246" fmla="*/ 788117 w 857250"/>
              <a:gd name="connsiteY246" fmla="*/ 269618 h 857250"/>
              <a:gd name="connsiteX247" fmla="*/ 739724 w 857250"/>
              <a:gd name="connsiteY247" fmla="*/ 221226 h 857250"/>
              <a:gd name="connsiteX248" fmla="*/ 718984 w 857250"/>
              <a:gd name="connsiteY248" fmla="*/ 221226 h 857250"/>
              <a:gd name="connsiteX249" fmla="*/ 718984 w 857250"/>
              <a:gd name="connsiteY249" fmla="*/ 193573 h 857250"/>
              <a:gd name="connsiteX250" fmla="*/ 774290 w 857250"/>
              <a:gd name="connsiteY250" fmla="*/ 193573 h 857250"/>
              <a:gd name="connsiteX251" fmla="*/ 774290 w 857250"/>
              <a:gd name="connsiteY251" fmla="*/ 165920 h 857250"/>
              <a:gd name="connsiteX252" fmla="*/ 525411 w 857250"/>
              <a:gd name="connsiteY252" fmla="*/ 235052 h 857250"/>
              <a:gd name="connsiteX253" fmla="*/ 553064 w 857250"/>
              <a:gd name="connsiteY253" fmla="*/ 262705 h 857250"/>
              <a:gd name="connsiteX254" fmla="*/ 525411 w 857250"/>
              <a:gd name="connsiteY254" fmla="*/ 290359 h 857250"/>
              <a:gd name="connsiteX255" fmla="*/ 497758 w 857250"/>
              <a:gd name="connsiteY255" fmla="*/ 262705 h 857250"/>
              <a:gd name="connsiteX256" fmla="*/ 525411 w 857250"/>
              <a:gd name="connsiteY256" fmla="*/ 235052 h 857250"/>
              <a:gd name="connsiteX257" fmla="*/ 663677 w 857250"/>
              <a:gd name="connsiteY257" fmla="*/ 262705 h 857250"/>
              <a:gd name="connsiteX258" fmla="*/ 608371 w 857250"/>
              <a:gd name="connsiteY258" fmla="*/ 262705 h 857250"/>
              <a:gd name="connsiteX259" fmla="*/ 608371 w 857250"/>
              <a:gd name="connsiteY259" fmla="*/ 290359 h 857250"/>
              <a:gd name="connsiteX260" fmla="*/ 663677 w 857250"/>
              <a:gd name="connsiteY260" fmla="*/ 290359 h 857250"/>
              <a:gd name="connsiteX261" fmla="*/ 663677 w 857250"/>
              <a:gd name="connsiteY261" fmla="*/ 262705 h 857250"/>
              <a:gd name="connsiteX262" fmla="*/ 663677 w 857250"/>
              <a:gd name="connsiteY262" fmla="*/ 207399 h 857250"/>
              <a:gd name="connsiteX263" fmla="*/ 608371 w 857250"/>
              <a:gd name="connsiteY263" fmla="*/ 207399 h 857250"/>
              <a:gd name="connsiteX264" fmla="*/ 608371 w 857250"/>
              <a:gd name="connsiteY264" fmla="*/ 235052 h 857250"/>
              <a:gd name="connsiteX265" fmla="*/ 663677 w 857250"/>
              <a:gd name="connsiteY265" fmla="*/ 235052 h 857250"/>
              <a:gd name="connsiteX266" fmla="*/ 663677 w 857250"/>
              <a:gd name="connsiteY266" fmla="*/ 207399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857250" h="857250">
                <a:moveTo>
                  <a:pt x="857250" y="400972"/>
                </a:moveTo>
                <a:lnTo>
                  <a:pt x="857250" y="82960"/>
                </a:lnTo>
                <a:lnTo>
                  <a:pt x="414799" y="82960"/>
                </a:lnTo>
                <a:lnTo>
                  <a:pt x="414799" y="292848"/>
                </a:lnTo>
                <a:cubicBezTo>
                  <a:pt x="388984" y="265249"/>
                  <a:pt x="352661" y="248879"/>
                  <a:pt x="313919" y="248879"/>
                </a:cubicBezTo>
                <a:lnTo>
                  <a:pt x="299277" y="248879"/>
                </a:lnTo>
                <a:cubicBezTo>
                  <a:pt x="327525" y="226051"/>
                  <a:pt x="345665" y="191167"/>
                  <a:pt x="345665" y="152092"/>
                </a:cubicBezTo>
                <a:lnTo>
                  <a:pt x="345665" y="105013"/>
                </a:lnTo>
                <a:cubicBezTo>
                  <a:pt x="345665" y="47107"/>
                  <a:pt x="298558" y="0"/>
                  <a:pt x="240652" y="0"/>
                </a:cubicBezTo>
                <a:lnTo>
                  <a:pt x="201785" y="0"/>
                </a:lnTo>
                <a:cubicBezTo>
                  <a:pt x="143893" y="0"/>
                  <a:pt x="96786" y="47107"/>
                  <a:pt x="96786" y="105013"/>
                </a:cubicBezTo>
                <a:lnTo>
                  <a:pt x="96786" y="152092"/>
                </a:lnTo>
                <a:cubicBezTo>
                  <a:pt x="96786" y="191167"/>
                  <a:pt x="114927" y="226051"/>
                  <a:pt x="143175" y="248879"/>
                </a:cubicBezTo>
                <a:lnTo>
                  <a:pt x="124439" y="248879"/>
                </a:lnTo>
                <a:cubicBezTo>
                  <a:pt x="55818" y="248879"/>
                  <a:pt x="0" y="304697"/>
                  <a:pt x="0" y="373319"/>
                </a:cubicBezTo>
                <a:lnTo>
                  <a:pt x="0" y="511585"/>
                </a:lnTo>
                <a:cubicBezTo>
                  <a:pt x="0" y="557337"/>
                  <a:pt x="37207" y="594545"/>
                  <a:pt x="82960" y="594545"/>
                </a:cubicBezTo>
                <a:lnTo>
                  <a:pt x="82960" y="857250"/>
                </a:lnTo>
                <a:lnTo>
                  <a:pt x="359492" y="857250"/>
                </a:lnTo>
                <a:lnTo>
                  <a:pt x="359492" y="407705"/>
                </a:lnTo>
                <a:lnTo>
                  <a:pt x="394944" y="464436"/>
                </a:lnTo>
                <a:cubicBezTo>
                  <a:pt x="402589" y="476645"/>
                  <a:pt x="415739" y="483931"/>
                  <a:pt x="430119" y="483931"/>
                </a:cubicBezTo>
                <a:lnTo>
                  <a:pt x="497758" y="483931"/>
                </a:lnTo>
                <a:cubicBezTo>
                  <a:pt x="528259" y="483931"/>
                  <a:pt x="553064" y="459127"/>
                  <a:pt x="553064" y="428625"/>
                </a:cubicBezTo>
                <a:cubicBezTo>
                  <a:pt x="553064" y="418504"/>
                  <a:pt x="550134" y="409144"/>
                  <a:pt x="545377" y="400972"/>
                </a:cubicBezTo>
                <a:lnTo>
                  <a:pt x="594545" y="400972"/>
                </a:lnTo>
                <a:lnTo>
                  <a:pt x="594545" y="553064"/>
                </a:lnTo>
                <a:lnTo>
                  <a:pt x="553064" y="553064"/>
                </a:lnTo>
                <a:lnTo>
                  <a:pt x="539238" y="553064"/>
                </a:lnTo>
                <a:lnTo>
                  <a:pt x="483931" y="553064"/>
                </a:lnTo>
                <a:lnTo>
                  <a:pt x="470104" y="553064"/>
                </a:lnTo>
                <a:lnTo>
                  <a:pt x="414799" y="553064"/>
                </a:lnTo>
                <a:lnTo>
                  <a:pt x="414799" y="636024"/>
                </a:lnTo>
                <a:lnTo>
                  <a:pt x="470104" y="636024"/>
                </a:lnTo>
                <a:lnTo>
                  <a:pt x="470104" y="663677"/>
                </a:lnTo>
                <a:lnTo>
                  <a:pt x="414799" y="663677"/>
                </a:lnTo>
                <a:lnTo>
                  <a:pt x="414799" y="746637"/>
                </a:lnTo>
                <a:lnTo>
                  <a:pt x="470104" y="746637"/>
                </a:lnTo>
                <a:lnTo>
                  <a:pt x="470104" y="774290"/>
                </a:lnTo>
                <a:lnTo>
                  <a:pt x="414799" y="774290"/>
                </a:lnTo>
                <a:lnTo>
                  <a:pt x="414799" y="857250"/>
                </a:lnTo>
                <a:lnTo>
                  <a:pt x="470104" y="857250"/>
                </a:lnTo>
                <a:lnTo>
                  <a:pt x="483931" y="857250"/>
                </a:lnTo>
                <a:lnTo>
                  <a:pt x="539238" y="857250"/>
                </a:lnTo>
                <a:lnTo>
                  <a:pt x="553064" y="857250"/>
                </a:lnTo>
                <a:lnTo>
                  <a:pt x="718984" y="857250"/>
                </a:lnTo>
                <a:lnTo>
                  <a:pt x="732811" y="857250"/>
                </a:lnTo>
                <a:lnTo>
                  <a:pt x="788117" y="857250"/>
                </a:lnTo>
                <a:lnTo>
                  <a:pt x="801944" y="857250"/>
                </a:lnTo>
                <a:lnTo>
                  <a:pt x="857250" y="857250"/>
                </a:lnTo>
                <a:lnTo>
                  <a:pt x="857250" y="774290"/>
                </a:lnTo>
                <a:lnTo>
                  <a:pt x="801944" y="774290"/>
                </a:lnTo>
                <a:lnTo>
                  <a:pt x="801944" y="746637"/>
                </a:lnTo>
                <a:lnTo>
                  <a:pt x="857250" y="746637"/>
                </a:lnTo>
                <a:lnTo>
                  <a:pt x="857250" y="663677"/>
                </a:lnTo>
                <a:lnTo>
                  <a:pt x="801944" y="663677"/>
                </a:lnTo>
                <a:lnTo>
                  <a:pt x="801944" y="636024"/>
                </a:lnTo>
                <a:lnTo>
                  <a:pt x="857250" y="636024"/>
                </a:lnTo>
                <a:lnTo>
                  <a:pt x="857250" y="553064"/>
                </a:lnTo>
                <a:lnTo>
                  <a:pt x="801944" y="553064"/>
                </a:lnTo>
                <a:lnTo>
                  <a:pt x="788117" y="553064"/>
                </a:lnTo>
                <a:lnTo>
                  <a:pt x="732811" y="553064"/>
                </a:lnTo>
                <a:lnTo>
                  <a:pt x="718984" y="553064"/>
                </a:lnTo>
                <a:lnTo>
                  <a:pt x="677504" y="553064"/>
                </a:lnTo>
                <a:lnTo>
                  <a:pt x="677504" y="400972"/>
                </a:lnTo>
                <a:lnTo>
                  <a:pt x="857250" y="400972"/>
                </a:lnTo>
                <a:lnTo>
                  <a:pt x="857250" y="400972"/>
                </a:lnTo>
                <a:close/>
                <a:moveTo>
                  <a:pt x="470104" y="829597"/>
                </a:moveTo>
                <a:lnTo>
                  <a:pt x="442451" y="829597"/>
                </a:lnTo>
                <a:lnTo>
                  <a:pt x="442451" y="801944"/>
                </a:lnTo>
                <a:lnTo>
                  <a:pt x="470104" y="801944"/>
                </a:lnTo>
                <a:lnTo>
                  <a:pt x="470104" y="829597"/>
                </a:lnTo>
                <a:close/>
                <a:moveTo>
                  <a:pt x="470104" y="718984"/>
                </a:moveTo>
                <a:lnTo>
                  <a:pt x="442451" y="718984"/>
                </a:lnTo>
                <a:lnTo>
                  <a:pt x="442451" y="691330"/>
                </a:lnTo>
                <a:lnTo>
                  <a:pt x="470104" y="691330"/>
                </a:lnTo>
                <a:lnTo>
                  <a:pt x="470104" y="718984"/>
                </a:lnTo>
                <a:close/>
                <a:moveTo>
                  <a:pt x="470104" y="608371"/>
                </a:moveTo>
                <a:lnTo>
                  <a:pt x="442451" y="608371"/>
                </a:lnTo>
                <a:lnTo>
                  <a:pt x="442451" y="580717"/>
                </a:lnTo>
                <a:lnTo>
                  <a:pt x="470104" y="580717"/>
                </a:lnTo>
                <a:lnTo>
                  <a:pt x="470104" y="608371"/>
                </a:lnTo>
                <a:close/>
                <a:moveTo>
                  <a:pt x="525411" y="829597"/>
                </a:moveTo>
                <a:lnTo>
                  <a:pt x="497758" y="829597"/>
                </a:lnTo>
                <a:lnTo>
                  <a:pt x="497758" y="580717"/>
                </a:lnTo>
                <a:lnTo>
                  <a:pt x="525411" y="580717"/>
                </a:lnTo>
                <a:lnTo>
                  <a:pt x="525411" y="829597"/>
                </a:lnTo>
                <a:close/>
                <a:moveTo>
                  <a:pt x="801944" y="580717"/>
                </a:moveTo>
                <a:lnTo>
                  <a:pt x="829597" y="580717"/>
                </a:lnTo>
                <a:lnTo>
                  <a:pt x="829597" y="608371"/>
                </a:lnTo>
                <a:lnTo>
                  <a:pt x="801944" y="608371"/>
                </a:lnTo>
                <a:lnTo>
                  <a:pt x="801944" y="580717"/>
                </a:lnTo>
                <a:close/>
                <a:moveTo>
                  <a:pt x="801944" y="691330"/>
                </a:moveTo>
                <a:lnTo>
                  <a:pt x="829597" y="691330"/>
                </a:lnTo>
                <a:lnTo>
                  <a:pt x="829597" y="718984"/>
                </a:lnTo>
                <a:lnTo>
                  <a:pt x="801944" y="718984"/>
                </a:lnTo>
                <a:lnTo>
                  <a:pt x="801944" y="691330"/>
                </a:lnTo>
                <a:close/>
                <a:moveTo>
                  <a:pt x="801944" y="801944"/>
                </a:moveTo>
                <a:lnTo>
                  <a:pt x="829597" y="801944"/>
                </a:lnTo>
                <a:lnTo>
                  <a:pt x="829597" y="829597"/>
                </a:lnTo>
                <a:lnTo>
                  <a:pt x="801944" y="829597"/>
                </a:lnTo>
                <a:lnTo>
                  <a:pt x="801944" y="801944"/>
                </a:lnTo>
                <a:close/>
                <a:moveTo>
                  <a:pt x="746637" y="580717"/>
                </a:moveTo>
                <a:lnTo>
                  <a:pt x="774290" y="580717"/>
                </a:lnTo>
                <a:lnTo>
                  <a:pt x="774290" y="829597"/>
                </a:lnTo>
                <a:lnTo>
                  <a:pt x="746637" y="829597"/>
                </a:lnTo>
                <a:lnTo>
                  <a:pt x="746637" y="580717"/>
                </a:lnTo>
                <a:close/>
                <a:moveTo>
                  <a:pt x="201800" y="27653"/>
                </a:moveTo>
                <a:lnTo>
                  <a:pt x="240666" y="27653"/>
                </a:lnTo>
                <a:cubicBezTo>
                  <a:pt x="280542" y="27653"/>
                  <a:pt x="313450" y="57989"/>
                  <a:pt x="317569" y="96786"/>
                </a:cubicBezTo>
                <a:lnTo>
                  <a:pt x="301822" y="96786"/>
                </a:lnTo>
                <a:cubicBezTo>
                  <a:pt x="298185" y="96786"/>
                  <a:pt x="294618" y="95320"/>
                  <a:pt x="292046" y="92735"/>
                </a:cubicBezTo>
                <a:lnTo>
                  <a:pt x="262705" y="63409"/>
                </a:lnTo>
                <a:lnTo>
                  <a:pt x="233380" y="92735"/>
                </a:lnTo>
                <a:cubicBezTo>
                  <a:pt x="230794" y="95320"/>
                  <a:pt x="227241" y="96786"/>
                  <a:pt x="223604" y="96786"/>
                </a:cubicBezTo>
                <a:lnTo>
                  <a:pt x="124896" y="96786"/>
                </a:lnTo>
                <a:cubicBezTo>
                  <a:pt x="129016" y="57989"/>
                  <a:pt x="161923" y="27653"/>
                  <a:pt x="201800" y="27653"/>
                </a:cubicBezTo>
                <a:close/>
                <a:moveTo>
                  <a:pt x="124439" y="152092"/>
                </a:moveTo>
                <a:lnTo>
                  <a:pt x="124439" y="124439"/>
                </a:lnTo>
                <a:lnTo>
                  <a:pt x="223604" y="124439"/>
                </a:lnTo>
                <a:cubicBezTo>
                  <a:pt x="234679" y="124439"/>
                  <a:pt x="245104" y="120112"/>
                  <a:pt x="252931" y="112285"/>
                </a:cubicBezTo>
                <a:lnTo>
                  <a:pt x="262705" y="102511"/>
                </a:lnTo>
                <a:lnTo>
                  <a:pt x="272481" y="112285"/>
                </a:lnTo>
                <a:cubicBezTo>
                  <a:pt x="280306" y="120126"/>
                  <a:pt x="290733" y="124439"/>
                  <a:pt x="301807" y="124439"/>
                </a:cubicBezTo>
                <a:lnTo>
                  <a:pt x="318012" y="124439"/>
                </a:lnTo>
                <a:lnTo>
                  <a:pt x="318012" y="152092"/>
                </a:lnTo>
                <a:cubicBezTo>
                  <a:pt x="318012" y="205449"/>
                  <a:pt x="274583" y="248879"/>
                  <a:pt x="221226" y="248879"/>
                </a:cubicBezTo>
                <a:cubicBezTo>
                  <a:pt x="167869" y="248879"/>
                  <a:pt x="124439" y="205449"/>
                  <a:pt x="124439" y="152092"/>
                </a:cubicBezTo>
                <a:close/>
                <a:moveTo>
                  <a:pt x="221226" y="353961"/>
                </a:moveTo>
                <a:lnTo>
                  <a:pt x="276533" y="284842"/>
                </a:lnTo>
                <a:lnTo>
                  <a:pt x="276533" y="539238"/>
                </a:lnTo>
                <a:lnTo>
                  <a:pt x="165920" y="539238"/>
                </a:lnTo>
                <a:lnTo>
                  <a:pt x="165920" y="284842"/>
                </a:lnTo>
                <a:lnTo>
                  <a:pt x="221226" y="353961"/>
                </a:lnTo>
                <a:close/>
                <a:moveTo>
                  <a:pt x="194693" y="276533"/>
                </a:moveTo>
                <a:lnTo>
                  <a:pt x="247760" y="276533"/>
                </a:lnTo>
                <a:lnTo>
                  <a:pt x="221226" y="309703"/>
                </a:lnTo>
                <a:lnTo>
                  <a:pt x="194693" y="276533"/>
                </a:lnTo>
                <a:close/>
                <a:moveTo>
                  <a:pt x="82960" y="566891"/>
                </a:moveTo>
                <a:cubicBezTo>
                  <a:pt x="62579" y="566891"/>
                  <a:pt x="44936" y="555691"/>
                  <a:pt x="35341" y="539238"/>
                </a:cubicBezTo>
                <a:lnTo>
                  <a:pt x="82960" y="539238"/>
                </a:lnTo>
                <a:lnTo>
                  <a:pt x="82960" y="566891"/>
                </a:lnTo>
                <a:close/>
                <a:moveTo>
                  <a:pt x="82960" y="511585"/>
                </a:moveTo>
                <a:lnTo>
                  <a:pt x="27653" y="511585"/>
                </a:lnTo>
                <a:lnTo>
                  <a:pt x="27653" y="373319"/>
                </a:lnTo>
                <a:cubicBezTo>
                  <a:pt x="27653" y="319962"/>
                  <a:pt x="71082" y="276533"/>
                  <a:pt x="124439" y="276533"/>
                </a:cubicBezTo>
                <a:lnTo>
                  <a:pt x="138266" y="276533"/>
                </a:lnTo>
                <a:lnTo>
                  <a:pt x="138266" y="539238"/>
                </a:lnTo>
                <a:lnTo>
                  <a:pt x="110613" y="539238"/>
                </a:lnTo>
                <a:lnTo>
                  <a:pt x="110613" y="345665"/>
                </a:lnTo>
                <a:lnTo>
                  <a:pt x="82960" y="345665"/>
                </a:lnTo>
                <a:lnTo>
                  <a:pt x="82960" y="511585"/>
                </a:lnTo>
                <a:close/>
                <a:moveTo>
                  <a:pt x="207399" y="829597"/>
                </a:moveTo>
                <a:lnTo>
                  <a:pt x="110613" y="829597"/>
                </a:lnTo>
                <a:lnTo>
                  <a:pt x="110613" y="801944"/>
                </a:lnTo>
                <a:lnTo>
                  <a:pt x="207399" y="801944"/>
                </a:lnTo>
                <a:lnTo>
                  <a:pt x="207399" y="829597"/>
                </a:lnTo>
                <a:close/>
                <a:moveTo>
                  <a:pt x="331839" y="829597"/>
                </a:moveTo>
                <a:lnTo>
                  <a:pt x="235052" y="829597"/>
                </a:lnTo>
                <a:lnTo>
                  <a:pt x="235052" y="801944"/>
                </a:lnTo>
                <a:lnTo>
                  <a:pt x="331839" y="801944"/>
                </a:lnTo>
                <a:lnTo>
                  <a:pt x="331839" y="829597"/>
                </a:lnTo>
                <a:close/>
                <a:moveTo>
                  <a:pt x="331839" y="774290"/>
                </a:moveTo>
                <a:lnTo>
                  <a:pt x="235052" y="774290"/>
                </a:lnTo>
                <a:lnTo>
                  <a:pt x="235052" y="622198"/>
                </a:lnTo>
                <a:lnTo>
                  <a:pt x="207399" y="622198"/>
                </a:lnTo>
                <a:lnTo>
                  <a:pt x="207399" y="774290"/>
                </a:lnTo>
                <a:lnTo>
                  <a:pt x="110613" y="774290"/>
                </a:lnTo>
                <a:lnTo>
                  <a:pt x="110613" y="566891"/>
                </a:lnTo>
                <a:lnTo>
                  <a:pt x="331839" y="566891"/>
                </a:lnTo>
                <a:lnTo>
                  <a:pt x="331839" y="774290"/>
                </a:lnTo>
                <a:close/>
                <a:moveTo>
                  <a:pt x="470104" y="456278"/>
                </a:moveTo>
                <a:lnTo>
                  <a:pt x="430119" y="456278"/>
                </a:lnTo>
                <a:cubicBezTo>
                  <a:pt x="425334" y="456278"/>
                  <a:pt x="420937" y="453844"/>
                  <a:pt x="418393" y="449766"/>
                </a:cubicBezTo>
                <a:lnTo>
                  <a:pt x="359492" y="355523"/>
                </a:lnTo>
                <a:lnTo>
                  <a:pt x="359492" y="345665"/>
                </a:lnTo>
                <a:lnTo>
                  <a:pt x="331839" y="345665"/>
                </a:lnTo>
                <a:lnTo>
                  <a:pt x="331839" y="539238"/>
                </a:lnTo>
                <a:lnTo>
                  <a:pt x="304186" y="539238"/>
                </a:lnTo>
                <a:lnTo>
                  <a:pt x="304186" y="276533"/>
                </a:lnTo>
                <a:lnTo>
                  <a:pt x="313919" y="276533"/>
                </a:lnTo>
                <a:cubicBezTo>
                  <a:pt x="354059" y="276533"/>
                  <a:pt x="391114" y="298337"/>
                  <a:pt x="410623" y="333415"/>
                </a:cubicBezTo>
                <a:lnTo>
                  <a:pt x="448134" y="400972"/>
                </a:lnTo>
                <a:lnTo>
                  <a:pt x="470104" y="400972"/>
                </a:lnTo>
                <a:lnTo>
                  <a:pt x="470104" y="456278"/>
                </a:lnTo>
                <a:close/>
                <a:moveTo>
                  <a:pt x="497758" y="456278"/>
                </a:moveTo>
                <a:lnTo>
                  <a:pt x="497758" y="400972"/>
                </a:lnTo>
                <a:cubicBezTo>
                  <a:pt x="512995" y="400972"/>
                  <a:pt x="525411" y="413375"/>
                  <a:pt x="525411" y="428625"/>
                </a:cubicBezTo>
                <a:cubicBezTo>
                  <a:pt x="525411" y="443876"/>
                  <a:pt x="512995" y="456278"/>
                  <a:pt x="497758" y="456278"/>
                </a:cubicBezTo>
                <a:close/>
                <a:moveTo>
                  <a:pt x="718984" y="829597"/>
                </a:moveTo>
                <a:lnTo>
                  <a:pt x="553064" y="829597"/>
                </a:lnTo>
                <a:lnTo>
                  <a:pt x="553064" y="801944"/>
                </a:lnTo>
                <a:lnTo>
                  <a:pt x="718984" y="801944"/>
                </a:lnTo>
                <a:lnTo>
                  <a:pt x="718984" y="829597"/>
                </a:lnTo>
                <a:close/>
                <a:moveTo>
                  <a:pt x="718984" y="774290"/>
                </a:moveTo>
                <a:lnTo>
                  <a:pt x="553064" y="774290"/>
                </a:lnTo>
                <a:lnTo>
                  <a:pt x="553064" y="746637"/>
                </a:lnTo>
                <a:lnTo>
                  <a:pt x="718984" y="746637"/>
                </a:lnTo>
                <a:lnTo>
                  <a:pt x="718984" y="774290"/>
                </a:lnTo>
                <a:close/>
                <a:moveTo>
                  <a:pt x="718984" y="718984"/>
                </a:moveTo>
                <a:lnTo>
                  <a:pt x="553064" y="718984"/>
                </a:lnTo>
                <a:lnTo>
                  <a:pt x="553064" y="691330"/>
                </a:lnTo>
                <a:lnTo>
                  <a:pt x="718984" y="691330"/>
                </a:lnTo>
                <a:lnTo>
                  <a:pt x="718984" y="718984"/>
                </a:lnTo>
                <a:close/>
                <a:moveTo>
                  <a:pt x="718984" y="663677"/>
                </a:moveTo>
                <a:lnTo>
                  <a:pt x="553064" y="663677"/>
                </a:lnTo>
                <a:lnTo>
                  <a:pt x="553064" y="636024"/>
                </a:lnTo>
                <a:lnTo>
                  <a:pt x="718984" y="636024"/>
                </a:lnTo>
                <a:lnTo>
                  <a:pt x="718984" y="663677"/>
                </a:lnTo>
                <a:close/>
                <a:moveTo>
                  <a:pt x="718984" y="580717"/>
                </a:moveTo>
                <a:lnTo>
                  <a:pt x="718984" y="608371"/>
                </a:lnTo>
                <a:lnTo>
                  <a:pt x="553064" y="608371"/>
                </a:lnTo>
                <a:lnTo>
                  <a:pt x="553064" y="580717"/>
                </a:lnTo>
                <a:lnTo>
                  <a:pt x="718984" y="580717"/>
                </a:lnTo>
                <a:close/>
                <a:moveTo>
                  <a:pt x="622198" y="553064"/>
                </a:moveTo>
                <a:lnTo>
                  <a:pt x="622198" y="400972"/>
                </a:lnTo>
                <a:lnTo>
                  <a:pt x="649851" y="400972"/>
                </a:lnTo>
                <a:lnTo>
                  <a:pt x="649851" y="553064"/>
                </a:lnTo>
                <a:lnTo>
                  <a:pt x="622198" y="553064"/>
                </a:lnTo>
                <a:close/>
                <a:moveTo>
                  <a:pt x="829597" y="110613"/>
                </a:moveTo>
                <a:lnTo>
                  <a:pt x="829597" y="373319"/>
                </a:lnTo>
                <a:lnTo>
                  <a:pt x="464422" y="373319"/>
                </a:lnTo>
                <a:lnTo>
                  <a:pt x="441387" y="331839"/>
                </a:lnTo>
                <a:lnTo>
                  <a:pt x="442451" y="331839"/>
                </a:lnTo>
                <a:lnTo>
                  <a:pt x="442451" y="110613"/>
                </a:lnTo>
                <a:lnTo>
                  <a:pt x="829597" y="110613"/>
                </a:lnTo>
                <a:close/>
                <a:moveTo>
                  <a:pt x="539238" y="165920"/>
                </a:moveTo>
                <a:lnTo>
                  <a:pt x="511585" y="165920"/>
                </a:lnTo>
                <a:lnTo>
                  <a:pt x="511585" y="209362"/>
                </a:lnTo>
                <a:cubicBezTo>
                  <a:pt x="487790" y="215543"/>
                  <a:pt x="470104" y="237002"/>
                  <a:pt x="470104" y="262705"/>
                </a:cubicBezTo>
                <a:cubicBezTo>
                  <a:pt x="470104" y="293207"/>
                  <a:pt x="494909" y="318012"/>
                  <a:pt x="525411" y="318012"/>
                </a:cubicBezTo>
                <a:cubicBezTo>
                  <a:pt x="555912" y="318012"/>
                  <a:pt x="580717" y="293207"/>
                  <a:pt x="580717" y="262705"/>
                </a:cubicBezTo>
                <a:cubicBezTo>
                  <a:pt x="580717" y="239892"/>
                  <a:pt x="566836" y="220286"/>
                  <a:pt x="547091" y="211838"/>
                </a:cubicBezTo>
                <a:cubicBezTo>
                  <a:pt x="554365" y="209542"/>
                  <a:pt x="565135" y="207399"/>
                  <a:pt x="580717" y="207399"/>
                </a:cubicBezTo>
                <a:lnTo>
                  <a:pt x="580717" y="179746"/>
                </a:lnTo>
                <a:cubicBezTo>
                  <a:pt x="562619" y="179746"/>
                  <a:pt x="549207" y="182193"/>
                  <a:pt x="539238" y="185263"/>
                </a:cubicBezTo>
                <a:lnTo>
                  <a:pt x="539238" y="165920"/>
                </a:lnTo>
                <a:close/>
                <a:moveTo>
                  <a:pt x="774290" y="165920"/>
                </a:moveTo>
                <a:lnTo>
                  <a:pt x="691330" y="165920"/>
                </a:lnTo>
                <a:lnTo>
                  <a:pt x="691330" y="248879"/>
                </a:lnTo>
                <a:lnTo>
                  <a:pt x="739724" y="248879"/>
                </a:lnTo>
                <a:cubicBezTo>
                  <a:pt x="751159" y="248879"/>
                  <a:pt x="760464" y="258185"/>
                  <a:pt x="760464" y="269618"/>
                </a:cubicBezTo>
                <a:cubicBezTo>
                  <a:pt x="760464" y="281053"/>
                  <a:pt x="751159" y="290359"/>
                  <a:pt x="739724" y="290359"/>
                </a:cubicBezTo>
                <a:lnTo>
                  <a:pt x="691330" y="290359"/>
                </a:lnTo>
                <a:lnTo>
                  <a:pt x="691330" y="318012"/>
                </a:lnTo>
                <a:lnTo>
                  <a:pt x="739724" y="318012"/>
                </a:lnTo>
                <a:cubicBezTo>
                  <a:pt x="766409" y="318012"/>
                  <a:pt x="788117" y="296305"/>
                  <a:pt x="788117" y="269618"/>
                </a:cubicBezTo>
                <a:cubicBezTo>
                  <a:pt x="788117" y="242933"/>
                  <a:pt x="766409" y="221226"/>
                  <a:pt x="739724" y="221226"/>
                </a:cubicBezTo>
                <a:lnTo>
                  <a:pt x="718984" y="221226"/>
                </a:lnTo>
                <a:lnTo>
                  <a:pt x="718984" y="193573"/>
                </a:lnTo>
                <a:lnTo>
                  <a:pt x="774290" y="193573"/>
                </a:lnTo>
                <a:lnTo>
                  <a:pt x="774290" y="165920"/>
                </a:lnTo>
                <a:close/>
                <a:moveTo>
                  <a:pt x="525411" y="235052"/>
                </a:moveTo>
                <a:cubicBezTo>
                  <a:pt x="540649" y="235052"/>
                  <a:pt x="553064" y="247455"/>
                  <a:pt x="553064" y="262705"/>
                </a:cubicBezTo>
                <a:cubicBezTo>
                  <a:pt x="553064" y="277957"/>
                  <a:pt x="540649" y="290359"/>
                  <a:pt x="525411" y="290359"/>
                </a:cubicBezTo>
                <a:cubicBezTo>
                  <a:pt x="510161" y="290359"/>
                  <a:pt x="497758" y="277957"/>
                  <a:pt x="497758" y="262705"/>
                </a:cubicBezTo>
                <a:cubicBezTo>
                  <a:pt x="497758" y="247455"/>
                  <a:pt x="510161" y="235052"/>
                  <a:pt x="525411" y="235052"/>
                </a:cubicBezTo>
                <a:close/>
                <a:moveTo>
                  <a:pt x="663677" y="262705"/>
                </a:moveTo>
                <a:lnTo>
                  <a:pt x="608371" y="262705"/>
                </a:lnTo>
                <a:lnTo>
                  <a:pt x="608371" y="290359"/>
                </a:lnTo>
                <a:lnTo>
                  <a:pt x="663677" y="290359"/>
                </a:lnTo>
                <a:lnTo>
                  <a:pt x="663677" y="262705"/>
                </a:lnTo>
                <a:close/>
                <a:moveTo>
                  <a:pt x="663677" y="207399"/>
                </a:moveTo>
                <a:lnTo>
                  <a:pt x="608371" y="207399"/>
                </a:lnTo>
                <a:lnTo>
                  <a:pt x="608371" y="235052"/>
                </a:lnTo>
                <a:lnTo>
                  <a:pt x="663677" y="235052"/>
                </a:lnTo>
                <a:lnTo>
                  <a:pt x="663677" y="207399"/>
                </a:lnTo>
                <a:close/>
              </a:path>
            </a:pathLst>
          </a:custGeom>
          <a:solidFill>
            <a:srgbClr val="2BB8AB"/>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pic>
        <p:nvPicPr>
          <p:cNvPr id="2" name="Picture 1" descr="A black and grey logo&#10;&#10;Description automatically generated">
            <a:extLst>
              <a:ext uri="{FF2B5EF4-FFF2-40B4-BE49-F238E27FC236}">
                <a16:creationId xmlns:a16="http://schemas.microsoft.com/office/drawing/2014/main" id="{E7D3A765-CCEF-CEB8-8777-AE9F15DAF96F}"/>
              </a:ext>
            </a:extLst>
          </p:cNvPr>
          <p:cNvPicPr>
            <a:picLocks noChangeAspect="1"/>
          </p:cNvPicPr>
          <p:nvPr/>
        </p:nvPicPr>
        <p:blipFill rotWithShape="1">
          <a:blip r:embed="rId7">
            <a:extLst>
              <a:ext uri="{28A0092B-C50C-407E-A947-70E740481C1C}">
                <a14:useLocalDpi xmlns:a14="http://schemas.microsoft.com/office/drawing/2010/main" val="0"/>
              </a:ext>
            </a:extLst>
          </a:blip>
          <a:srcRect b="6722"/>
          <a:stretch/>
        </p:blipFill>
        <p:spPr bwMode="auto">
          <a:xfrm>
            <a:off x="2084917" y="5239885"/>
            <a:ext cx="1832588" cy="1154118"/>
          </a:xfrm>
          <a:prstGeom prst="rect">
            <a:avLst/>
          </a:prstGeom>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9EB8FC78-B310-CFED-9C4F-410B46700D70}"/>
              </a:ext>
            </a:extLst>
          </p:cNvPr>
          <p:cNvPicPr>
            <a:picLocks noChangeAspect="1"/>
          </p:cNvPicPr>
          <p:nvPr/>
        </p:nvPicPr>
        <p:blipFill rotWithShape="1">
          <a:blip r:embed="rId8">
            <a:extLst>
              <a:ext uri="{28A0092B-C50C-407E-A947-70E740481C1C}">
                <a14:useLocalDpi xmlns:a14="http://schemas.microsoft.com/office/drawing/2010/main" val="0"/>
              </a:ext>
            </a:extLst>
          </a:blip>
          <a:srcRect l="40995" r="30987"/>
          <a:stretch/>
        </p:blipFill>
        <p:spPr bwMode="auto">
          <a:xfrm>
            <a:off x="623882" y="386265"/>
            <a:ext cx="2690817" cy="1728680"/>
          </a:xfrm>
          <a:prstGeom prst="rect">
            <a:avLst/>
          </a:prstGeom>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FC51EFB-5B4A-B6F7-5392-33F287E8EB4B}"/>
              </a:ext>
            </a:extLst>
          </p:cNvPr>
          <p:cNvPicPr>
            <a:picLocks noChangeAspect="1"/>
          </p:cNvPicPr>
          <p:nvPr/>
        </p:nvPicPr>
        <p:blipFill rotWithShape="1">
          <a:blip r:embed="rId8">
            <a:extLst>
              <a:ext uri="{28A0092B-C50C-407E-A947-70E740481C1C}">
                <a14:useLocalDpi xmlns:a14="http://schemas.microsoft.com/office/drawing/2010/main" val="0"/>
              </a:ext>
            </a:extLst>
          </a:blip>
          <a:srcRect l="70776" t="39302" r="8343"/>
          <a:stretch/>
        </p:blipFill>
        <p:spPr bwMode="auto">
          <a:xfrm>
            <a:off x="412959" y="5519160"/>
            <a:ext cx="1671957" cy="87484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60194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112B4A7-3559-4D03-BE94-7DA52DBD6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88EDEE-4E6C-02D5-3F20-9A3610C7ED77}"/>
              </a:ext>
            </a:extLst>
          </p:cNvPr>
          <p:cNvSpPr>
            <a:spLocks noGrp="1"/>
          </p:cNvSpPr>
          <p:nvPr>
            <p:ph type="ctrTitle"/>
          </p:nvPr>
        </p:nvSpPr>
        <p:spPr>
          <a:xfrm>
            <a:off x="4485683" y="349664"/>
            <a:ext cx="7124671" cy="1638377"/>
          </a:xfrm>
        </p:spPr>
        <p:txBody>
          <a:bodyPr vert="horz" lIns="91440" tIns="45720" rIns="91440" bIns="45720" rtlCol="0" anchor="b">
            <a:normAutofit/>
          </a:bodyPr>
          <a:lstStyle/>
          <a:p>
            <a:pPr algn="l"/>
            <a:r>
              <a:rPr lang="en-US" sz="4800" b="1" dirty="0"/>
              <a:t>How do I access the support?</a:t>
            </a:r>
          </a:p>
        </p:txBody>
      </p:sp>
      <p:sp>
        <p:nvSpPr>
          <p:cNvPr id="23" name="Rectangle 2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252538"/>
            <a:ext cx="3494670" cy="635292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41D72D5-FF72-74E0-CC2B-06994A6A3367}"/>
              </a:ext>
            </a:extLst>
          </p:cNvPr>
          <p:cNvSpPr>
            <a:spLocks noGrp="1"/>
          </p:cNvSpPr>
          <p:nvPr>
            <p:ph type="subTitle" idx="1"/>
          </p:nvPr>
        </p:nvSpPr>
        <p:spPr>
          <a:xfrm>
            <a:off x="4488873" y="2337705"/>
            <a:ext cx="7115139" cy="3306638"/>
          </a:xfrm>
        </p:spPr>
        <p:txBody>
          <a:bodyPr vert="horz" lIns="91440" tIns="45720" rIns="91440" bIns="45720" rtlCol="0" anchor="t">
            <a:normAutofit fontScale="70000" lnSpcReduction="20000"/>
          </a:bodyPr>
          <a:lstStyle/>
          <a:p>
            <a:pPr algn="l">
              <a:lnSpc>
                <a:spcPct val="150000"/>
              </a:lnSpc>
            </a:pPr>
            <a:r>
              <a:rPr lang="en-US" sz="2000" dirty="0"/>
              <a:t>             Send an email to S2PYEI@giz.de with the subject “NYS proposal support”. </a:t>
            </a:r>
          </a:p>
          <a:p>
            <a:pPr algn="l">
              <a:lnSpc>
                <a:spcPct val="150000"/>
              </a:lnSpc>
            </a:pPr>
            <a:r>
              <a:rPr lang="en-US" sz="2000" dirty="0"/>
              <a:t>Include in the email:</a:t>
            </a:r>
          </a:p>
          <a:p>
            <a:pPr marL="457200" indent="-457200" algn="l">
              <a:lnSpc>
                <a:spcPct val="150000"/>
              </a:lnSpc>
              <a:buFont typeface="+mj-lt"/>
              <a:buAutoNum type="arabicPeriod"/>
            </a:pPr>
            <a:r>
              <a:rPr lang="en-US" sz="2000" dirty="0"/>
              <a:t>Name of your </a:t>
            </a:r>
            <a:r>
              <a:rPr lang="en-US" sz="2000" dirty="0" err="1"/>
              <a:t>organisation</a:t>
            </a:r>
            <a:endParaRPr lang="en-US" sz="2000" dirty="0"/>
          </a:p>
          <a:p>
            <a:pPr marL="457200" indent="-457200" algn="l">
              <a:lnSpc>
                <a:spcPct val="150000"/>
              </a:lnSpc>
              <a:buFont typeface="+mj-lt"/>
              <a:buAutoNum type="arabicPeriod"/>
            </a:pPr>
            <a:r>
              <a:rPr lang="en-US" sz="2000" dirty="0"/>
              <a:t>A short description of your intended project (1-2 sentences) </a:t>
            </a:r>
          </a:p>
          <a:p>
            <a:pPr marL="457200" indent="-457200" algn="l">
              <a:lnSpc>
                <a:spcPct val="150000"/>
              </a:lnSpc>
              <a:buFont typeface="+mj-lt"/>
              <a:buAutoNum type="arabicPeriod"/>
            </a:pPr>
            <a:r>
              <a:rPr lang="en-US" sz="2000" dirty="0"/>
              <a:t>A short description of the support you require</a:t>
            </a:r>
          </a:p>
          <a:p>
            <a:pPr marL="457200" indent="-457200" algn="l">
              <a:lnSpc>
                <a:spcPct val="150000"/>
              </a:lnSpc>
              <a:buFont typeface="+mj-lt"/>
              <a:buAutoNum type="arabicPeriod"/>
            </a:pPr>
            <a:endParaRPr lang="en-US" sz="2000" dirty="0"/>
          </a:p>
          <a:p>
            <a:pPr algn="l">
              <a:lnSpc>
                <a:spcPct val="150000"/>
              </a:lnSpc>
            </a:pPr>
            <a:r>
              <a:rPr lang="en-US" sz="2000" b="1" dirty="0"/>
              <a:t>Requests must be sent by 7 AUGUST 2023 in order to qualify for the support.  </a:t>
            </a:r>
          </a:p>
          <a:p>
            <a:pPr algn="l">
              <a:lnSpc>
                <a:spcPct val="150000"/>
              </a:lnSpc>
            </a:pPr>
            <a:r>
              <a:rPr lang="en-US" sz="2000" dirty="0"/>
              <a:t>Support will be provided on a first-come-first-serve basis. </a:t>
            </a:r>
          </a:p>
          <a:p>
            <a:pPr marL="342900" indent="-342900" algn="l">
              <a:lnSpc>
                <a:spcPct val="150000"/>
              </a:lnSpc>
              <a:buFont typeface="Arial" panose="020B0604020202020204" pitchFamily="34" charset="0"/>
              <a:buChar char="•"/>
            </a:pPr>
            <a:endParaRPr lang="en-US" sz="2000" dirty="0"/>
          </a:p>
        </p:txBody>
      </p:sp>
      <p:grpSp>
        <p:nvGrpSpPr>
          <p:cNvPr id="4" name="Group 3">
            <a:extLst>
              <a:ext uri="{FF2B5EF4-FFF2-40B4-BE49-F238E27FC236}">
                <a16:creationId xmlns:a16="http://schemas.microsoft.com/office/drawing/2014/main" id="{E876CD15-571A-24A4-E40C-C04AABB98E2F}"/>
              </a:ext>
            </a:extLst>
          </p:cNvPr>
          <p:cNvGrpSpPr/>
          <p:nvPr/>
        </p:nvGrpSpPr>
        <p:grpSpPr>
          <a:xfrm>
            <a:off x="4588517" y="2291176"/>
            <a:ext cx="479134" cy="488363"/>
            <a:chOff x="4575643" y="5376211"/>
            <a:chExt cx="424132" cy="432301"/>
          </a:xfrm>
        </p:grpSpPr>
        <p:sp>
          <p:nvSpPr>
            <p:cNvPr id="5" name="Oval 4">
              <a:extLst>
                <a:ext uri="{FF2B5EF4-FFF2-40B4-BE49-F238E27FC236}">
                  <a16:creationId xmlns:a16="http://schemas.microsoft.com/office/drawing/2014/main" id="{F2650032-2403-139D-E2DA-DA3B2F8E33FD}"/>
                </a:ext>
              </a:extLst>
            </p:cNvPr>
            <p:cNvSpPr/>
            <p:nvPr/>
          </p:nvSpPr>
          <p:spPr>
            <a:xfrm>
              <a:off x="4595820" y="5376211"/>
              <a:ext cx="178030" cy="178436"/>
            </a:xfrm>
            <a:prstGeom prst="ellipse">
              <a:avLst/>
            </a:prstGeom>
            <a:solidFill>
              <a:srgbClr val="006E77">
                <a:lumMod val="40000"/>
                <a:lumOff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12">
              <a:extLst>
                <a:ext uri="{FF2B5EF4-FFF2-40B4-BE49-F238E27FC236}">
                  <a16:creationId xmlns:a16="http://schemas.microsoft.com/office/drawing/2014/main" id="{FD6C74A1-5B9F-E559-30B2-831A5748A35D}"/>
                </a:ext>
              </a:extLst>
            </p:cNvPr>
            <p:cNvSpPr/>
            <p:nvPr/>
          </p:nvSpPr>
          <p:spPr>
            <a:xfrm>
              <a:off x="4575643" y="5384352"/>
              <a:ext cx="424132" cy="424160"/>
            </a:xfrm>
            <a:custGeom>
              <a:avLst/>
              <a:gdLst>
                <a:gd name="connsiteX0" fmla="*/ 99081 w 242984"/>
                <a:gd name="connsiteY0" fmla="*/ 165256 h 243000"/>
                <a:gd name="connsiteX1" fmla="*/ 15257 w 242984"/>
                <a:gd name="connsiteY1" fmla="*/ 234901 h 243000"/>
                <a:gd name="connsiteX2" fmla="*/ 227723 w 242984"/>
                <a:gd name="connsiteY2" fmla="*/ 234901 h 243000"/>
                <a:gd name="connsiteX3" fmla="*/ 143901 w 242984"/>
                <a:gd name="connsiteY3" fmla="*/ 165257 h 243000"/>
                <a:gd name="connsiteX4" fmla="*/ 142154 w 242984"/>
                <a:gd name="connsiteY4" fmla="*/ 166709 h 243000"/>
                <a:gd name="connsiteX5" fmla="*/ 100836 w 242984"/>
                <a:gd name="connsiteY5" fmla="*/ 166715 h 243000"/>
                <a:gd name="connsiteX6" fmla="*/ 234885 w 242984"/>
                <a:gd name="connsiteY6" fmla="*/ 89643 h 243000"/>
                <a:gd name="connsiteX7" fmla="*/ 150237 w 242984"/>
                <a:gd name="connsiteY7" fmla="*/ 159992 h 243000"/>
                <a:gd name="connsiteX8" fmla="*/ 234885 w 242984"/>
                <a:gd name="connsiteY8" fmla="*/ 230323 h 243000"/>
                <a:gd name="connsiteX9" fmla="*/ 8099 w 242984"/>
                <a:gd name="connsiteY9" fmla="*/ 89643 h 243000"/>
                <a:gd name="connsiteX10" fmla="*/ 8099 w 242984"/>
                <a:gd name="connsiteY10" fmla="*/ 230318 h 243000"/>
                <a:gd name="connsiteX11" fmla="*/ 92745 w 242984"/>
                <a:gd name="connsiteY11" fmla="*/ 159991 h 243000"/>
                <a:gd name="connsiteX12" fmla="*/ 122320 w 242984"/>
                <a:gd name="connsiteY12" fmla="*/ 72848 h 243000"/>
                <a:gd name="connsiteX13" fmla="*/ 115443 w 242984"/>
                <a:gd name="connsiteY13" fmla="*/ 74071 h 243000"/>
                <a:gd name="connsiteX14" fmla="*/ 105055 w 242984"/>
                <a:gd name="connsiteY14" fmla="*/ 85138 h 243000"/>
                <a:gd name="connsiteX15" fmla="*/ 102773 w 242984"/>
                <a:gd name="connsiteY15" fmla="*/ 90628 h 243000"/>
                <a:gd name="connsiteX16" fmla="*/ 105888 w 242984"/>
                <a:gd name="connsiteY16" fmla="*/ 106376 h 243000"/>
                <a:gd name="connsiteX17" fmla="*/ 123151 w 242984"/>
                <a:gd name="connsiteY17" fmla="*/ 104689 h 243000"/>
                <a:gd name="connsiteX18" fmla="*/ 127821 w 242984"/>
                <a:gd name="connsiteY18" fmla="*/ 99804 h 243000"/>
                <a:gd name="connsiteX19" fmla="*/ 131362 w 242984"/>
                <a:gd name="connsiteY19" fmla="*/ 94772 h 243000"/>
                <a:gd name="connsiteX20" fmla="*/ 132107 w 242984"/>
                <a:gd name="connsiteY20" fmla="*/ 91514 h 243000"/>
                <a:gd name="connsiteX21" fmla="*/ 133315 w 242984"/>
                <a:gd name="connsiteY21" fmla="*/ 85868 h 243000"/>
                <a:gd name="connsiteX22" fmla="*/ 133536 w 242984"/>
                <a:gd name="connsiteY22" fmla="*/ 84777 h 243000"/>
                <a:gd name="connsiteX23" fmla="*/ 133221 w 242984"/>
                <a:gd name="connsiteY23" fmla="*/ 84271 h 243000"/>
                <a:gd name="connsiteX24" fmla="*/ 128539 w 242984"/>
                <a:gd name="connsiteY24" fmla="*/ 76026 h 243000"/>
                <a:gd name="connsiteX25" fmla="*/ 122320 w 242984"/>
                <a:gd name="connsiteY25" fmla="*/ 72848 h 243000"/>
                <a:gd name="connsiteX26" fmla="*/ 206536 w 242984"/>
                <a:gd name="connsiteY26" fmla="*/ 63009 h 243000"/>
                <a:gd name="connsiteX27" fmla="*/ 206536 w 242984"/>
                <a:gd name="connsiteY27" fmla="*/ 102669 h 243000"/>
                <a:gd name="connsiteX28" fmla="*/ 232290 w 242984"/>
                <a:gd name="connsiteY28" fmla="*/ 81266 h 243000"/>
                <a:gd name="connsiteX29" fmla="*/ 36448 w 242984"/>
                <a:gd name="connsiteY29" fmla="*/ 63009 h 243000"/>
                <a:gd name="connsiteX30" fmla="*/ 10692 w 242984"/>
                <a:gd name="connsiteY30" fmla="*/ 81267 h 243000"/>
                <a:gd name="connsiteX31" fmla="*/ 36448 w 242984"/>
                <a:gd name="connsiteY31" fmla="*/ 102672 h 243000"/>
                <a:gd name="connsiteX32" fmla="*/ 126966 w 242984"/>
                <a:gd name="connsiteY32" fmla="*/ 44373 h 243000"/>
                <a:gd name="connsiteX33" fmla="*/ 139386 w 242984"/>
                <a:gd name="connsiteY33" fmla="*/ 46251 h 243000"/>
                <a:gd name="connsiteX34" fmla="*/ 166750 w 242984"/>
                <a:gd name="connsiteY34" fmla="*/ 82441 h 243000"/>
                <a:gd name="connsiteX35" fmla="*/ 158035 w 242984"/>
                <a:gd name="connsiteY35" fmla="*/ 108788 h 243000"/>
                <a:gd name="connsiteX36" fmla="*/ 138004 w 242984"/>
                <a:gd name="connsiteY36" fmla="*/ 116144 h 243000"/>
                <a:gd name="connsiteX37" fmla="*/ 130564 w 242984"/>
                <a:gd name="connsiteY37" fmla="*/ 110979 h 243000"/>
                <a:gd name="connsiteX38" fmla="*/ 129836 w 242984"/>
                <a:gd name="connsiteY38" fmla="*/ 109374 h 243000"/>
                <a:gd name="connsiteX39" fmla="*/ 128459 w 242984"/>
                <a:gd name="connsiteY39" fmla="*/ 110807 h 243000"/>
                <a:gd name="connsiteX40" fmla="*/ 112643 w 242984"/>
                <a:gd name="connsiteY40" fmla="*/ 116670 h 243000"/>
                <a:gd name="connsiteX41" fmla="*/ 100821 w 242984"/>
                <a:gd name="connsiteY41" fmla="*/ 112695 h 243000"/>
                <a:gd name="connsiteX42" fmla="*/ 95013 w 242984"/>
                <a:gd name="connsiteY42" fmla="*/ 88309 h 243000"/>
                <a:gd name="connsiteX43" fmla="*/ 97953 w 242984"/>
                <a:gd name="connsiteY43" fmla="*/ 81241 h 243000"/>
                <a:gd name="connsiteX44" fmla="*/ 111865 w 242984"/>
                <a:gd name="connsiteY44" fmla="*/ 66804 h 243000"/>
                <a:gd name="connsiteX45" fmla="*/ 134395 w 242984"/>
                <a:gd name="connsiteY45" fmla="*/ 70433 h 243000"/>
                <a:gd name="connsiteX46" fmla="*/ 135936 w 242984"/>
                <a:gd name="connsiteY46" fmla="*/ 72534 h 243000"/>
                <a:gd name="connsiteX47" fmla="*/ 136036 w 242984"/>
                <a:gd name="connsiteY47" fmla="*/ 72005 h 243000"/>
                <a:gd name="connsiteX48" fmla="*/ 136674 w 242984"/>
                <a:gd name="connsiteY48" fmla="*/ 68498 h 243000"/>
                <a:gd name="connsiteX49" fmla="*/ 139279 w 242984"/>
                <a:gd name="connsiteY49" fmla="*/ 65396 h 243000"/>
                <a:gd name="connsiteX50" fmla="*/ 143268 w 242984"/>
                <a:gd name="connsiteY50" fmla="*/ 66100 h 243000"/>
                <a:gd name="connsiteX51" fmla="*/ 144652 w 242984"/>
                <a:gd name="connsiteY51" fmla="*/ 69906 h 243000"/>
                <a:gd name="connsiteX52" fmla="*/ 137328 w 242984"/>
                <a:gd name="connsiteY52" fmla="*/ 104505 h 243000"/>
                <a:gd name="connsiteX53" fmla="*/ 137508 w 242984"/>
                <a:gd name="connsiteY53" fmla="*/ 106808 h 243000"/>
                <a:gd name="connsiteX54" fmla="*/ 139856 w 242984"/>
                <a:gd name="connsiteY54" fmla="*/ 108256 h 243000"/>
                <a:gd name="connsiteX55" fmla="*/ 151945 w 242984"/>
                <a:gd name="connsiteY55" fmla="*/ 103455 h 243000"/>
                <a:gd name="connsiteX56" fmla="*/ 158667 w 242984"/>
                <a:gd name="connsiteY56" fmla="*/ 82854 h 243000"/>
                <a:gd name="connsiteX57" fmla="*/ 136979 w 242984"/>
                <a:gd name="connsiteY57" fmla="*/ 53980 h 243000"/>
                <a:gd name="connsiteX58" fmla="*/ 97558 w 242984"/>
                <a:gd name="connsiteY58" fmla="*/ 62626 h 243000"/>
                <a:gd name="connsiteX59" fmla="*/ 93778 w 242984"/>
                <a:gd name="connsiteY59" fmla="*/ 66019 h 243000"/>
                <a:gd name="connsiteX60" fmla="*/ 80816 w 242984"/>
                <a:gd name="connsiteY60" fmla="*/ 101171 h 243000"/>
                <a:gd name="connsiteX61" fmla="*/ 102219 w 242984"/>
                <a:gd name="connsiteY61" fmla="*/ 125730 h 243000"/>
                <a:gd name="connsiteX62" fmla="*/ 162885 w 242984"/>
                <a:gd name="connsiteY62" fmla="*/ 114639 h 243000"/>
                <a:gd name="connsiteX63" fmla="*/ 168538 w 242984"/>
                <a:gd name="connsiteY63" fmla="*/ 114069 h 243000"/>
                <a:gd name="connsiteX64" fmla="*/ 169196 w 242984"/>
                <a:gd name="connsiteY64" fmla="*/ 119713 h 243000"/>
                <a:gd name="connsiteX65" fmla="*/ 126507 w 242984"/>
                <a:gd name="connsiteY65" fmla="*/ 137667 h 243000"/>
                <a:gd name="connsiteX66" fmla="*/ 99761 w 242984"/>
                <a:gd name="connsiteY66" fmla="*/ 133449 h 243000"/>
                <a:gd name="connsiteX67" fmla="*/ 72887 w 242984"/>
                <a:gd name="connsiteY67" fmla="*/ 102820 h 243000"/>
                <a:gd name="connsiteX68" fmla="*/ 88130 w 242984"/>
                <a:gd name="connsiteY68" fmla="*/ 60217 h 243000"/>
                <a:gd name="connsiteX69" fmla="*/ 92389 w 242984"/>
                <a:gd name="connsiteY69" fmla="*/ 56393 h 243000"/>
                <a:gd name="connsiteX70" fmla="*/ 126966 w 242984"/>
                <a:gd name="connsiteY70" fmla="*/ 44373 h 243000"/>
                <a:gd name="connsiteX71" fmla="*/ 44992 w 242984"/>
                <a:gd name="connsiteY71" fmla="*/ 28365 h 243000"/>
                <a:gd name="connsiteX72" fmla="*/ 44506 w 242984"/>
                <a:gd name="connsiteY72" fmla="*/ 28539 h 243000"/>
                <a:gd name="connsiteX73" fmla="*/ 44546 w 242984"/>
                <a:gd name="connsiteY73" fmla="*/ 109402 h 243000"/>
                <a:gd name="connsiteX74" fmla="*/ 106007 w 242984"/>
                <a:gd name="connsiteY74" fmla="*/ 160481 h 243000"/>
                <a:gd name="connsiteX75" fmla="*/ 136983 w 242984"/>
                <a:gd name="connsiteY75" fmla="*/ 160476 h 243000"/>
                <a:gd name="connsiteX76" fmla="*/ 198437 w 242984"/>
                <a:gd name="connsiteY76" fmla="*/ 109401 h 243000"/>
                <a:gd name="connsiteX77" fmla="*/ 198437 w 242984"/>
                <a:gd name="connsiteY77" fmla="*/ 28396 h 243000"/>
                <a:gd name="connsiteX78" fmla="*/ 197992 w 242984"/>
                <a:gd name="connsiteY78" fmla="*/ 28365 h 243000"/>
                <a:gd name="connsiteX79" fmla="*/ 158909 w 242984"/>
                <a:gd name="connsiteY79" fmla="*/ 28365 h 243000"/>
                <a:gd name="connsiteX80" fmla="*/ 121649 w 242984"/>
                <a:gd name="connsiteY80" fmla="*/ 8143 h 243000"/>
                <a:gd name="connsiteX81" fmla="*/ 106018 w 242984"/>
                <a:gd name="connsiteY81" fmla="*/ 13703 h 243000"/>
                <a:gd name="connsiteX82" fmla="*/ 96775 w 242984"/>
                <a:gd name="connsiteY82" fmla="*/ 20265 h 243000"/>
                <a:gd name="connsiteX83" fmla="*/ 146200 w 242984"/>
                <a:gd name="connsiteY83" fmla="*/ 20265 h 243000"/>
                <a:gd name="connsiteX84" fmla="*/ 137211 w 242984"/>
                <a:gd name="connsiteY84" fmla="*/ 13891 h 243000"/>
                <a:gd name="connsiteX85" fmla="*/ 121649 w 242984"/>
                <a:gd name="connsiteY85" fmla="*/ 8143 h 243000"/>
                <a:gd name="connsiteX86" fmla="*/ 121648 w 242984"/>
                <a:gd name="connsiteY86" fmla="*/ 0 h 243000"/>
                <a:gd name="connsiteX87" fmla="*/ 142140 w 242984"/>
                <a:gd name="connsiteY87" fmla="*/ 7468 h 243000"/>
                <a:gd name="connsiteX88" fmla="*/ 160204 w 242984"/>
                <a:gd name="connsiteY88" fmla="*/ 20265 h 243000"/>
                <a:gd name="connsiteX89" fmla="*/ 197992 w 242984"/>
                <a:gd name="connsiteY89" fmla="*/ 20265 h 243000"/>
                <a:gd name="connsiteX90" fmla="*/ 206536 w 242984"/>
                <a:gd name="connsiteY90" fmla="*/ 28365 h 243000"/>
                <a:gd name="connsiteX91" fmla="*/ 206536 w 242984"/>
                <a:gd name="connsiteY91" fmla="*/ 53082 h 243000"/>
                <a:gd name="connsiteX92" fmla="*/ 241275 w 242984"/>
                <a:gd name="connsiteY92" fmla="*/ 77708 h 243000"/>
                <a:gd name="connsiteX93" fmla="*/ 241666 w 242984"/>
                <a:gd name="connsiteY93" fmla="*/ 78233 h 243000"/>
                <a:gd name="connsiteX94" fmla="*/ 242353 w 242984"/>
                <a:gd name="connsiteY94" fmla="*/ 78838 h 243000"/>
                <a:gd name="connsiteX95" fmla="*/ 242506 w 242984"/>
                <a:gd name="connsiteY95" fmla="*/ 79365 h 243000"/>
                <a:gd name="connsiteX96" fmla="*/ 242775 w 242984"/>
                <a:gd name="connsiteY96" fmla="*/ 79727 h 243000"/>
                <a:gd name="connsiteX97" fmla="*/ 242778 w 242984"/>
                <a:gd name="connsiteY97" fmla="*/ 80304 h 243000"/>
                <a:gd name="connsiteX98" fmla="*/ 242984 w 242984"/>
                <a:gd name="connsiteY98" fmla="*/ 81012 h 243000"/>
                <a:gd name="connsiteX99" fmla="*/ 242984 w 242984"/>
                <a:gd name="connsiteY99" fmla="*/ 230851 h 243000"/>
                <a:gd name="connsiteX100" fmla="*/ 230835 w 242984"/>
                <a:gd name="connsiteY100" fmla="*/ 243000 h 243000"/>
                <a:gd name="connsiteX101" fmla="*/ 12149 w 242984"/>
                <a:gd name="connsiteY101" fmla="*/ 243000 h 243000"/>
                <a:gd name="connsiteX102" fmla="*/ 0 w 242984"/>
                <a:gd name="connsiteY102" fmla="*/ 230851 h 243000"/>
                <a:gd name="connsiteX103" fmla="*/ 0 w 242984"/>
                <a:gd name="connsiteY103" fmla="*/ 81012 h 243000"/>
                <a:gd name="connsiteX104" fmla="*/ 205 w 242984"/>
                <a:gd name="connsiteY104" fmla="*/ 80305 h 243000"/>
                <a:gd name="connsiteX105" fmla="*/ 209 w 242984"/>
                <a:gd name="connsiteY105" fmla="*/ 79727 h 243000"/>
                <a:gd name="connsiteX106" fmla="*/ 479 w 242984"/>
                <a:gd name="connsiteY106" fmla="*/ 79363 h 243000"/>
                <a:gd name="connsiteX107" fmla="*/ 632 w 242984"/>
                <a:gd name="connsiteY107" fmla="*/ 78840 h 243000"/>
                <a:gd name="connsiteX108" fmla="*/ 1313 w 242984"/>
                <a:gd name="connsiteY108" fmla="*/ 78240 h 243000"/>
                <a:gd name="connsiteX109" fmla="*/ 1709 w 242984"/>
                <a:gd name="connsiteY109" fmla="*/ 77708 h 243000"/>
                <a:gd name="connsiteX110" fmla="*/ 36448 w 242984"/>
                <a:gd name="connsiteY110" fmla="*/ 53082 h 243000"/>
                <a:gd name="connsiteX111" fmla="*/ 36448 w 242984"/>
                <a:gd name="connsiteY111" fmla="*/ 28365 h 243000"/>
                <a:gd name="connsiteX112" fmla="*/ 44992 w 242984"/>
                <a:gd name="connsiteY112" fmla="*/ 20265 h 243000"/>
                <a:gd name="connsiteX113" fmla="*/ 82783 w 242984"/>
                <a:gd name="connsiteY113" fmla="*/ 20265 h 243000"/>
                <a:gd name="connsiteX114" fmla="*/ 101089 w 242984"/>
                <a:gd name="connsiteY114" fmla="*/ 7283 h 243000"/>
                <a:gd name="connsiteX115" fmla="*/ 121648 w 242984"/>
                <a:gd name="connsiteY115" fmla="*/ 0 h 2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42984" h="243000">
                  <a:moveTo>
                    <a:pt x="99081" y="165256"/>
                  </a:moveTo>
                  <a:lnTo>
                    <a:pt x="15257" y="234901"/>
                  </a:lnTo>
                  <a:lnTo>
                    <a:pt x="227723" y="234901"/>
                  </a:lnTo>
                  <a:lnTo>
                    <a:pt x="143901" y="165257"/>
                  </a:lnTo>
                  <a:lnTo>
                    <a:pt x="142154" y="166709"/>
                  </a:lnTo>
                  <a:cubicBezTo>
                    <a:pt x="130164" y="176617"/>
                    <a:pt x="112829" y="176620"/>
                    <a:pt x="100836" y="166715"/>
                  </a:cubicBezTo>
                  <a:close/>
                  <a:moveTo>
                    <a:pt x="234885" y="89643"/>
                  </a:moveTo>
                  <a:lnTo>
                    <a:pt x="150237" y="159992"/>
                  </a:lnTo>
                  <a:lnTo>
                    <a:pt x="234885" y="230323"/>
                  </a:lnTo>
                  <a:close/>
                  <a:moveTo>
                    <a:pt x="8099" y="89643"/>
                  </a:moveTo>
                  <a:lnTo>
                    <a:pt x="8099" y="230318"/>
                  </a:lnTo>
                  <a:lnTo>
                    <a:pt x="92745" y="159991"/>
                  </a:lnTo>
                  <a:close/>
                  <a:moveTo>
                    <a:pt x="122320" y="72848"/>
                  </a:moveTo>
                  <a:cubicBezTo>
                    <a:pt x="120014" y="72504"/>
                    <a:pt x="117598" y="72893"/>
                    <a:pt x="115443" y="74071"/>
                  </a:cubicBezTo>
                  <a:cubicBezTo>
                    <a:pt x="110933" y="76615"/>
                    <a:pt x="107308" y="80476"/>
                    <a:pt x="105055" y="85138"/>
                  </a:cubicBezTo>
                  <a:cubicBezTo>
                    <a:pt x="104109" y="86885"/>
                    <a:pt x="103344" y="88725"/>
                    <a:pt x="102773" y="90628"/>
                  </a:cubicBezTo>
                  <a:cubicBezTo>
                    <a:pt x="101200" y="95951"/>
                    <a:pt x="101546" y="102898"/>
                    <a:pt x="105888" y="106376"/>
                  </a:cubicBezTo>
                  <a:cubicBezTo>
                    <a:pt x="110636" y="110188"/>
                    <a:pt x="118645" y="108577"/>
                    <a:pt x="123151" y="104689"/>
                  </a:cubicBezTo>
                  <a:cubicBezTo>
                    <a:pt x="124830" y="103177"/>
                    <a:pt x="126391" y="101544"/>
                    <a:pt x="127821" y="99804"/>
                  </a:cubicBezTo>
                  <a:lnTo>
                    <a:pt x="131362" y="94772"/>
                  </a:lnTo>
                  <a:lnTo>
                    <a:pt x="132107" y="91514"/>
                  </a:lnTo>
                  <a:cubicBezTo>
                    <a:pt x="132525" y="89617"/>
                    <a:pt x="132930" y="87718"/>
                    <a:pt x="133315" y="85868"/>
                  </a:cubicBezTo>
                  <a:lnTo>
                    <a:pt x="133536" y="84777"/>
                  </a:lnTo>
                  <a:lnTo>
                    <a:pt x="133221" y="84271"/>
                  </a:lnTo>
                  <a:cubicBezTo>
                    <a:pt x="132261" y="81222"/>
                    <a:pt x="130665" y="78413"/>
                    <a:pt x="128539" y="76026"/>
                  </a:cubicBezTo>
                  <a:cubicBezTo>
                    <a:pt x="126822" y="74270"/>
                    <a:pt x="124626" y="73193"/>
                    <a:pt x="122320" y="72848"/>
                  </a:cubicBezTo>
                  <a:close/>
                  <a:moveTo>
                    <a:pt x="206536" y="63009"/>
                  </a:moveTo>
                  <a:lnTo>
                    <a:pt x="206536" y="102669"/>
                  </a:lnTo>
                  <a:lnTo>
                    <a:pt x="232290" y="81266"/>
                  </a:lnTo>
                  <a:close/>
                  <a:moveTo>
                    <a:pt x="36448" y="63009"/>
                  </a:moveTo>
                  <a:lnTo>
                    <a:pt x="10692" y="81267"/>
                  </a:lnTo>
                  <a:lnTo>
                    <a:pt x="36448" y="102672"/>
                  </a:lnTo>
                  <a:close/>
                  <a:moveTo>
                    <a:pt x="126966" y="44373"/>
                  </a:moveTo>
                  <a:cubicBezTo>
                    <a:pt x="131121" y="44490"/>
                    <a:pt x="135291" y="45109"/>
                    <a:pt x="139386" y="46251"/>
                  </a:cubicBezTo>
                  <a:cubicBezTo>
                    <a:pt x="155244" y="51312"/>
                    <a:pt x="166202" y="65804"/>
                    <a:pt x="166750" y="82441"/>
                  </a:cubicBezTo>
                  <a:cubicBezTo>
                    <a:pt x="167343" y="92017"/>
                    <a:pt x="164222" y="101454"/>
                    <a:pt x="158035" y="108788"/>
                  </a:cubicBezTo>
                  <a:cubicBezTo>
                    <a:pt x="153263" y="114799"/>
                    <a:pt x="145532" y="117638"/>
                    <a:pt x="138004" y="116144"/>
                  </a:cubicBezTo>
                  <a:cubicBezTo>
                    <a:pt x="134925" y="115505"/>
                    <a:pt x="132239" y="113641"/>
                    <a:pt x="130564" y="110979"/>
                  </a:cubicBezTo>
                  <a:lnTo>
                    <a:pt x="129836" y="109374"/>
                  </a:lnTo>
                  <a:lnTo>
                    <a:pt x="128459" y="110807"/>
                  </a:lnTo>
                  <a:cubicBezTo>
                    <a:pt x="124030" y="114543"/>
                    <a:pt x="118437" y="116617"/>
                    <a:pt x="112643" y="116670"/>
                  </a:cubicBezTo>
                  <a:cubicBezTo>
                    <a:pt x="108363" y="116744"/>
                    <a:pt x="104188" y="115340"/>
                    <a:pt x="100821" y="112695"/>
                  </a:cubicBezTo>
                  <a:cubicBezTo>
                    <a:pt x="93048" y="106475"/>
                    <a:pt x="92834" y="95668"/>
                    <a:pt x="95013" y="88309"/>
                  </a:cubicBezTo>
                  <a:cubicBezTo>
                    <a:pt x="95747" y="85858"/>
                    <a:pt x="96732" y="83489"/>
                    <a:pt x="97953" y="81241"/>
                  </a:cubicBezTo>
                  <a:cubicBezTo>
                    <a:pt x="100992" y="75110"/>
                    <a:pt x="105851" y="70068"/>
                    <a:pt x="111865" y="66804"/>
                  </a:cubicBezTo>
                  <a:cubicBezTo>
                    <a:pt x="119354" y="62918"/>
                    <a:pt x="128504" y="64392"/>
                    <a:pt x="134395" y="70433"/>
                  </a:cubicBezTo>
                  <a:lnTo>
                    <a:pt x="135936" y="72534"/>
                  </a:lnTo>
                  <a:lnTo>
                    <a:pt x="136036" y="72005"/>
                  </a:lnTo>
                  <a:cubicBezTo>
                    <a:pt x="136434" y="69860"/>
                    <a:pt x="136665" y="68550"/>
                    <a:pt x="136674" y="68498"/>
                  </a:cubicBezTo>
                  <a:cubicBezTo>
                    <a:pt x="136926" y="67073"/>
                    <a:pt x="137918" y="65890"/>
                    <a:pt x="139279" y="65396"/>
                  </a:cubicBezTo>
                  <a:cubicBezTo>
                    <a:pt x="140639" y="64901"/>
                    <a:pt x="142159" y="65169"/>
                    <a:pt x="143268" y="66100"/>
                  </a:cubicBezTo>
                  <a:cubicBezTo>
                    <a:pt x="144376" y="67030"/>
                    <a:pt x="144904" y="68481"/>
                    <a:pt x="144652" y="69906"/>
                  </a:cubicBezTo>
                  <a:cubicBezTo>
                    <a:pt x="144502" y="70752"/>
                    <a:pt x="140956" y="90791"/>
                    <a:pt x="137328" y="104505"/>
                  </a:cubicBezTo>
                  <a:cubicBezTo>
                    <a:pt x="137069" y="105265"/>
                    <a:pt x="137134" y="106098"/>
                    <a:pt x="137508" y="106808"/>
                  </a:cubicBezTo>
                  <a:cubicBezTo>
                    <a:pt x="138068" y="107583"/>
                    <a:pt x="138912" y="108104"/>
                    <a:pt x="139856" y="108256"/>
                  </a:cubicBezTo>
                  <a:cubicBezTo>
                    <a:pt x="144465" y="109025"/>
                    <a:pt x="149120" y="107176"/>
                    <a:pt x="151945" y="103455"/>
                  </a:cubicBezTo>
                  <a:cubicBezTo>
                    <a:pt x="156749" y="97707"/>
                    <a:pt x="159156" y="90330"/>
                    <a:pt x="158667" y="82854"/>
                  </a:cubicBezTo>
                  <a:cubicBezTo>
                    <a:pt x="158271" y="69612"/>
                    <a:pt x="149587" y="58050"/>
                    <a:pt x="136979" y="53980"/>
                  </a:cubicBezTo>
                  <a:cubicBezTo>
                    <a:pt x="123217" y="50195"/>
                    <a:pt x="108473" y="53428"/>
                    <a:pt x="97558" y="62626"/>
                  </a:cubicBezTo>
                  <a:cubicBezTo>
                    <a:pt x="96257" y="63706"/>
                    <a:pt x="94992" y="64837"/>
                    <a:pt x="93778" y="66019"/>
                  </a:cubicBezTo>
                  <a:cubicBezTo>
                    <a:pt x="87482" y="72143"/>
                    <a:pt x="77429" y="84850"/>
                    <a:pt x="80816" y="101171"/>
                  </a:cubicBezTo>
                  <a:cubicBezTo>
                    <a:pt x="83092" y="112573"/>
                    <a:pt x="91236" y="121917"/>
                    <a:pt x="102219" y="125730"/>
                  </a:cubicBezTo>
                  <a:cubicBezTo>
                    <a:pt x="121213" y="131789"/>
                    <a:pt x="148505" y="132519"/>
                    <a:pt x="162885" y="114639"/>
                  </a:cubicBezTo>
                  <a:cubicBezTo>
                    <a:pt x="164297" y="112938"/>
                    <a:pt x="166814" y="112684"/>
                    <a:pt x="168538" y="114069"/>
                  </a:cubicBezTo>
                  <a:cubicBezTo>
                    <a:pt x="170261" y="115455"/>
                    <a:pt x="170554" y="117967"/>
                    <a:pt x="169196" y="119713"/>
                  </a:cubicBezTo>
                  <a:cubicBezTo>
                    <a:pt x="158563" y="132936"/>
                    <a:pt x="142382" y="137667"/>
                    <a:pt x="126507" y="137667"/>
                  </a:cubicBezTo>
                  <a:cubicBezTo>
                    <a:pt x="117429" y="137625"/>
                    <a:pt x="108411" y="136203"/>
                    <a:pt x="99761" y="133449"/>
                  </a:cubicBezTo>
                  <a:cubicBezTo>
                    <a:pt x="85940" y="128826"/>
                    <a:pt x="75674" y="117125"/>
                    <a:pt x="72887" y="102820"/>
                  </a:cubicBezTo>
                  <a:cubicBezTo>
                    <a:pt x="69839" y="88134"/>
                    <a:pt x="75395" y="72605"/>
                    <a:pt x="88130" y="60217"/>
                  </a:cubicBezTo>
                  <a:cubicBezTo>
                    <a:pt x="89496" y="58886"/>
                    <a:pt x="90916" y="57611"/>
                    <a:pt x="92389" y="56393"/>
                  </a:cubicBezTo>
                  <a:cubicBezTo>
                    <a:pt x="102168" y="48206"/>
                    <a:pt x="114501" y="44025"/>
                    <a:pt x="126966" y="44373"/>
                  </a:cubicBezTo>
                  <a:close/>
                  <a:moveTo>
                    <a:pt x="44992" y="28365"/>
                  </a:moveTo>
                  <a:cubicBezTo>
                    <a:pt x="44813" y="28354"/>
                    <a:pt x="44638" y="28417"/>
                    <a:pt x="44506" y="28539"/>
                  </a:cubicBezTo>
                  <a:lnTo>
                    <a:pt x="44546" y="109402"/>
                  </a:lnTo>
                  <a:lnTo>
                    <a:pt x="106007" y="160481"/>
                  </a:lnTo>
                  <a:cubicBezTo>
                    <a:pt x="114998" y="167907"/>
                    <a:pt x="127995" y="167904"/>
                    <a:pt x="136983" y="160476"/>
                  </a:cubicBezTo>
                  <a:lnTo>
                    <a:pt x="198437" y="109401"/>
                  </a:lnTo>
                  <a:lnTo>
                    <a:pt x="198437" y="28396"/>
                  </a:lnTo>
                  <a:cubicBezTo>
                    <a:pt x="198425" y="28481"/>
                    <a:pt x="198263" y="28367"/>
                    <a:pt x="197992" y="28365"/>
                  </a:cubicBezTo>
                  <a:lnTo>
                    <a:pt x="158909" y="28365"/>
                  </a:lnTo>
                  <a:close/>
                  <a:moveTo>
                    <a:pt x="121649" y="8143"/>
                  </a:moveTo>
                  <a:cubicBezTo>
                    <a:pt x="116108" y="8109"/>
                    <a:pt x="110556" y="9961"/>
                    <a:pt x="106018" y="13703"/>
                  </a:cubicBezTo>
                  <a:lnTo>
                    <a:pt x="96775" y="20265"/>
                  </a:lnTo>
                  <a:lnTo>
                    <a:pt x="146200" y="20265"/>
                  </a:lnTo>
                  <a:lnTo>
                    <a:pt x="137211" y="13891"/>
                  </a:lnTo>
                  <a:cubicBezTo>
                    <a:pt x="132718" y="10094"/>
                    <a:pt x="127189" y="8176"/>
                    <a:pt x="121649" y="8143"/>
                  </a:cubicBezTo>
                  <a:close/>
                  <a:moveTo>
                    <a:pt x="121648" y="0"/>
                  </a:moveTo>
                  <a:cubicBezTo>
                    <a:pt x="128931" y="33"/>
                    <a:pt x="136204" y="2525"/>
                    <a:pt x="142140" y="7468"/>
                  </a:cubicBezTo>
                  <a:lnTo>
                    <a:pt x="160204" y="20265"/>
                  </a:lnTo>
                  <a:lnTo>
                    <a:pt x="197992" y="20265"/>
                  </a:lnTo>
                  <a:cubicBezTo>
                    <a:pt x="202585" y="20151"/>
                    <a:pt x="206405" y="23772"/>
                    <a:pt x="206536" y="28365"/>
                  </a:cubicBezTo>
                  <a:lnTo>
                    <a:pt x="206536" y="53082"/>
                  </a:lnTo>
                  <a:lnTo>
                    <a:pt x="241275" y="77708"/>
                  </a:lnTo>
                  <a:lnTo>
                    <a:pt x="241666" y="78233"/>
                  </a:lnTo>
                  <a:lnTo>
                    <a:pt x="242353" y="78838"/>
                  </a:lnTo>
                  <a:lnTo>
                    <a:pt x="242506" y="79365"/>
                  </a:lnTo>
                  <a:lnTo>
                    <a:pt x="242775" y="79727"/>
                  </a:lnTo>
                  <a:lnTo>
                    <a:pt x="242778" y="80304"/>
                  </a:lnTo>
                  <a:lnTo>
                    <a:pt x="242984" y="81012"/>
                  </a:lnTo>
                  <a:lnTo>
                    <a:pt x="242984" y="230851"/>
                  </a:lnTo>
                  <a:cubicBezTo>
                    <a:pt x="242977" y="237558"/>
                    <a:pt x="237541" y="242993"/>
                    <a:pt x="230835" y="243000"/>
                  </a:cubicBezTo>
                  <a:lnTo>
                    <a:pt x="12149" y="243000"/>
                  </a:lnTo>
                  <a:cubicBezTo>
                    <a:pt x="5442" y="242993"/>
                    <a:pt x="7" y="237558"/>
                    <a:pt x="0" y="230851"/>
                  </a:cubicBezTo>
                  <a:lnTo>
                    <a:pt x="0" y="81012"/>
                  </a:lnTo>
                  <a:lnTo>
                    <a:pt x="205" y="80305"/>
                  </a:lnTo>
                  <a:lnTo>
                    <a:pt x="209" y="79727"/>
                  </a:lnTo>
                  <a:lnTo>
                    <a:pt x="479" y="79363"/>
                  </a:lnTo>
                  <a:lnTo>
                    <a:pt x="632" y="78840"/>
                  </a:lnTo>
                  <a:lnTo>
                    <a:pt x="1313" y="78240"/>
                  </a:lnTo>
                  <a:lnTo>
                    <a:pt x="1709" y="77708"/>
                  </a:lnTo>
                  <a:lnTo>
                    <a:pt x="36448" y="53082"/>
                  </a:lnTo>
                  <a:lnTo>
                    <a:pt x="36448" y="28365"/>
                  </a:lnTo>
                  <a:cubicBezTo>
                    <a:pt x="36578" y="23772"/>
                    <a:pt x="40399" y="20150"/>
                    <a:pt x="44992" y="20265"/>
                  </a:cubicBezTo>
                  <a:lnTo>
                    <a:pt x="82783" y="20265"/>
                  </a:lnTo>
                  <a:lnTo>
                    <a:pt x="101089" y="7283"/>
                  </a:lnTo>
                  <a:cubicBezTo>
                    <a:pt x="107069" y="2393"/>
                    <a:pt x="114364" y="-33"/>
                    <a:pt x="121648" y="0"/>
                  </a:cubicBezTo>
                  <a:close/>
                </a:path>
              </a:pathLst>
            </a:custGeom>
            <a:solidFill>
              <a:srgbClr val="006E77"/>
            </a:solidFill>
            <a:ln w="81280" cap="flat">
              <a:noFill/>
              <a:prstDash val="solid"/>
              <a:miter/>
            </a:ln>
          </p:spPr>
          <p:txBody>
            <a:bodyPr wrap="square" rtlCol="0" anchor="ctr">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651180FB-75ED-90C6-BB1C-54502DCBACFE}"/>
              </a:ext>
            </a:extLst>
          </p:cNvPr>
          <p:cNvSpPr/>
          <p:nvPr/>
        </p:nvSpPr>
        <p:spPr>
          <a:xfrm>
            <a:off x="4404732" y="3136210"/>
            <a:ext cx="5820936" cy="1290824"/>
          </a:xfrm>
          <a:prstGeom prst="rect">
            <a:avLst/>
          </a:prstGeom>
          <a:noFill/>
          <a:ln>
            <a:solidFill>
              <a:srgbClr val="2BB8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grey logo&#10;&#10;Description automatically generated">
            <a:extLst>
              <a:ext uri="{FF2B5EF4-FFF2-40B4-BE49-F238E27FC236}">
                <a16:creationId xmlns:a16="http://schemas.microsoft.com/office/drawing/2014/main" id="{0AA92A80-3D94-FB66-76E1-18941C31429D}"/>
              </a:ext>
            </a:extLst>
          </p:cNvPr>
          <p:cNvPicPr>
            <a:picLocks noChangeAspect="1"/>
          </p:cNvPicPr>
          <p:nvPr/>
        </p:nvPicPr>
        <p:blipFill rotWithShape="1">
          <a:blip r:embed="rId2">
            <a:extLst>
              <a:ext uri="{28A0092B-C50C-407E-A947-70E740481C1C}">
                <a14:useLocalDpi xmlns:a14="http://schemas.microsoft.com/office/drawing/2010/main" val="0"/>
              </a:ext>
            </a:extLst>
          </a:blip>
          <a:srcRect b="6722"/>
          <a:stretch/>
        </p:blipFill>
        <p:spPr bwMode="auto">
          <a:xfrm>
            <a:off x="2084917" y="5239885"/>
            <a:ext cx="1832588" cy="1154118"/>
          </a:xfrm>
          <a:prstGeom prst="rect">
            <a:avLst/>
          </a:prstGeom>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F9D7983-A300-2F18-8500-F0626B150409}"/>
              </a:ext>
            </a:extLst>
          </p:cNvPr>
          <p:cNvPicPr>
            <a:picLocks noChangeAspect="1"/>
          </p:cNvPicPr>
          <p:nvPr/>
        </p:nvPicPr>
        <p:blipFill rotWithShape="1">
          <a:blip r:embed="rId3">
            <a:extLst>
              <a:ext uri="{28A0092B-C50C-407E-A947-70E740481C1C}">
                <a14:useLocalDpi xmlns:a14="http://schemas.microsoft.com/office/drawing/2010/main" val="0"/>
              </a:ext>
            </a:extLst>
          </a:blip>
          <a:srcRect l="40995" r="30987"/>
          <a:stretch/>
        </p:blipFill>
        <p:spPr bwMode="auto">
          <a:xfrm>
            <a:off x="623882" y="386265"/>
            <a:ext cx="2690817" cy="1728680"/>
          </a:xfrm>
          <a:prstGeom prst="rect">
            <a:avLst/>
          </a:prstGeom>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714AB248-0023-3997-840C-6AEA9038D99C}"/>
              </a:ext>
            </a:extLst>
          </p:cNvPr>
          <p:cNvPicPr>
            <a:picLocks noChangeAspect="1"/>
          </p:cNvPicPr>
          <p:nvPr/>
        </p:nvPicPr>
        <p:blipFill rotWithShape="1">
          <a:blip r:embed="rId3">
            <a:extLst>
              <a:ext uri="{28A0092B-C50C-407E-A947-70E740481C1C}">
                <a14:useLocalDpi xmlns:a14="http://schemas.microsoft.com/office/drawing/2010/main" val="0"/>
              </a:ext>
            </a:extLst>
          </a:blip>
          <a:srcRect l="70776" t="39302" r="8343"/>
          <a:stretch/>
        </p:blipFill>
        <p:spPr bwMode="auto">
          <a:xfrm>
            <a:off x="412959" y="5519160"/>
            <a:ext cx="1671957" cy="87484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639308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398</Words>
  <Application>Microsoft Office PowerPoint</Application>
  <PresentationFormat>Widescreen</PresentationFormat>
  <Paragraphs>43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Symbol</vt:lpstr>
      <vt:lpstr>Office Theme</vt:lpstr>
      <vt:lpstr>Support to organisations developing proposals  for the NYS</vt:lpstr>
      <vt:lpstr>Are you feeling overwhelmed by pulling the submission together?</vt:lpstr>
      <vt:lpstr>What is being offered? </vt:lpstr>
      <vt:lpstr>When I use this support, does that mean I get funding for my organisation?</vt:lpstr>
      <vt:lpstr>PowerPoint Presentation</vt:lpstr>
      <vt:lpstr>How do I access the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FOR PROPOSALS RFP2023/20/NYDA</dc:title>
  <dc:creator>Hester Ferrezuelo</dc:creator>
  <cp:lastModifiedBy>Monray Hardnick</cp:lastModifiedBy>
  <cp:revision>13</cp:revision>
  <dcterms:created xsi:type="dcterms:W3CDTF">2023-07-26T13:10:23Z</dcterms:created>
  <dcterms:modified xsi:type="dcterms:W3CDTF">2023-08-04T08:02:00Z</dcterms:modified>
</cp:coreProperties>
</file>